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4"/>
    <p:sldMasterId id="2147483665" r:id="rId5"/>
    <p:sldMasterId id="2147483677" r:id="rId6"/>
  </p:sldMasterIdLst>
  <p:notesMasterIdLst>
    <p:notesMasterId r:id="rId21"/>
  </p:notesMasterIdLst>
  <p:sldIdLst>
    <p:sldId id="280" r:id="rId7"/>
    <p:sldId id="296" r:id="rId8"/>
    <p:sldId id="279" r:id="rId9"/>
    <p:sldId id="344" r:id="rId10"/>
    <p:sldId id="292" r:id="rId11"/>
    <p:sldId id="293" r:id="rId12"/>
    <p:sldId id="307" r:id="rId13"/>
    <p:sldId id="301" r:id="rId14"/>
    <p:sldId id="261" r:id="rId15"/>
    <p:sldId id="304" r:id="rId16"/>
    <p:sldId id="288" r:id="rId17"/>
    <p:sldId id="345" r:id="rId18"/>
    <p:sldId id="289" r:id="rId19"/>
    <p:sldId id="346" r:id="rId20"/>
  </p:sldIdLst>
  <p:sldSz cx="15240000" cy="11430000"/>
  <p:notesSz cx="6858000" cy="9144000"/>
  <p:defaultTextStyle>
    <a:defPPr>
      <a:defRPr lang="en-US"/>
    </a:defPPr>
    <a:lvl1pPr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1pPr>
    <a:lvl2pPr marL="4572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2pPr>
    <a:lvl3pPr marL="9144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3pPr>
    <a:lvl4pPr marL="13716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4pPr>
    <a:lvl5pPr marL="18288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5pPr>
    <a:lvl6pPr marL="2286000" algn="l" defTabSz="914400" rtl="0" eaLnBrk="1" latinLnBrk="0" hangingPunct="1">
      <a:defRPr sz="4400" kern="1200">
        <a:solidFill>
          <a:srgbClr val="000000"/>
        </a:solidFill>
        <a:latin typeface="Gill Sans" charset="0"/>
        <a:ea typeface="+mn-ea"/>
        <a:cs typeface="Heiti SC Light" charset="0"/>
        <a:sym typeface="Gill Sans" charset="0"/>
      </a:defRPr>
    </a:lvl6pPr>
    <a:lvl7pPr marL="2743200" algn="l" defTabSz="914400" rtl="0" eaLnBrk="1" latinLnBrk="0" hangingPunct="1">
      <a:defRPr sz="4400" kern="1200">
        <a:solidFill>
          <a:srgbClr val="000000"/>
        </a:solidFill>
        <a:latin typeface="Gill Sans" charset="0"/>
        <a:ea typeface="+mn-ea"/>
        <a:cs typeface="Heiti SC Light" charset="0"/>
        <a:sym typeface="Gill Sans" charset="0"/>
      </a:defRPr>
    </a:lvl7pPr>
    <a:lvl8pPr marL="3200400" algn="l" defTabSz="914400" rtl="0" eaLnBrk="1" latinLnBrk="0" hangingPunct="1">
      <a:defRPr sz="4400" kern="1200">
        <a:solidFill>
          <a:srgbClr val="000000"/>
        </a:solidFill>
        <a:latin typeface="Gill Sans" charset="0"/>
        <a:ea typeface="+mn-ea"/>
        <a:cs typeface="Heiti SC Light" charset="0"/>
        <a:sym typeface="Gill Sans" charset="0"/>
      </a:defRPr>
    </a:lvl8pPr>
    <a:lvl9pPr marL="3657600" algn="l" defTabSz="914400" rtl="0" eaLnBrk="1" latinLnBrk="0" hangingPunct="1">
      <a:defRPr sz="4400" kern="1200">
        <a:solidFill>
          <a:srgbClr val="000000"/>
        </a:solidFill>
        <a:latin typeface="Gill Sans" charset="0"/>
        <a:ea typeface="+mn-ea"/>
        <a:cs typeface="Heiti SC Light" charset="0"/>
        <a:sym typeface="Gill Sans" charset="0"/>
      </a:defRPr>
    </a:lvl9pPr>
  </p:defaultTextStyle>
  <p:extLst>
    <p:ext uri="{EFAFB233-063F-42B5-8137-9DF3F51BA10A}">
      <p15:sldGuideLst xmlns:p15="http://schemas.microsoft.com/office/powerpoint/2012/main">
        <p15:guide id="1" orient="horz" pos="3600">
          <p15:clr>
            <a:srgbClr val="A4A3A4"/>
          </p15:clr>
        </p15:guide>
        <p15:guide id="2" pos="480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ower, Kimberly" initials="CK" lastIdx="1" clrIdx="0">
    <p:extLst>
      <p:ext uri="{19B8F6BF-5375-455C-9EA6-DF929625EA0E}">
        <p15:presenceInfo xmlns:p15="http://schemas.microsoft.com/office/powerpoint/2012/main" userId="S::kclower@hgl.com::d978eaa5-0af9-4fe0-9dc2-a507cb561746" providerId="AD"/>
      </p:ext>
    </p:extLst>
  </p:cmAuthor>
  <p:cmAuthor id="2" name="Dambaugh , Kara-Beth" initials="D,K" lastIdx="2" clrIdx="1">
    <p:extLst>
      <p:ext uri="{19B8F6BF-5375-455C-9EA6-DF929625EA0E}">
        <p15:presenceInfo xmlns:p15="http://schemas.microsoft.com/office/powerpoint/2012/main" userId="S::kdambaugh@hgl.com::dd988d9f-9cc5-4831-a071-7ae3455b3f1c" providerId="AD"/>
      </p:ext>
    </p:extLst>
  </p:cmAuthor>
  <p:cmAuthor id="3" name="Franz, Sarah" initials="FS" lastIdx="1" clrIdx="2">
    <p:extLst>
      <p:ext uri="{19B8F6BF-5375-455C-9EA6-DF929625EA0E}">
        <p15:presenceInfo xmlns:p15="http://schemas.microsoft.com/office/powerpoint/2012/main" userId="S::sfranz@hgl.com::41ede969-a553-4700-aea0-c9a46046ca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20" autoAdjust="0"/>
  </p:normalViewPr>
  <p:slideViewPr>
    <p:cSldViewPr>
      <p:cViewPr varScale="1">
        <p:scale>
          <a:sx n="57" d="100"/>
          <a:sy n="57" d="100"/>
        </p:scale>
        <p:origin x="930" y="96"/>
      </p:cViewPr>
      <p:guideLst>
        <p:guide orient="horz" pos="3600"/>
        <p:guide pos="480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119" d="100"/>
          <a:sy n="119" d="100"/>
        </p:scale>
        <p:origin x="4992"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1AB62-00B2-48C5-B065-C0422A43E72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Heiti SC Light" charset="0"/>
              </a:defRPr>
            </a:lvl1pPr>
          </a:lstStyle>
          <a:p>
            <a:pPr>
              <a:defRPr/>
            </a:pPr>
            <a:endParaRPr lang="en-US"/>
          </a:p>
        </p:txBody>
      </p:sp>
      <p:sp>
        <p:nvSpPr>
          <p:cNvPr id="3" name="Date Placeholder 2">
            <a:extLst>
              <a:ext uri="{FF2B5EF4-FFF2-40B4-BE49-F238E27FC236}">
                <a16:creationId xmlns:a16="http://schemas.microsoft.com/office/drawing/2014/main" id="{DCB71ACB-5384-4DBC-A91C-19703DBD90F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ea typeface="Heiti SC Light" charset="0"/>
              </a:defRPr>
            </a:lvl1pPr>
          </a:lstStyle>
          <a:p>
            <a:pPr>
              <a:defRPr/>
            </a:pPr>
            <a:fld id="{1A463451-9F3A-4408-AA02-C4FFC1455FAE}" type="datetimeFigureOut">
              <a:rPr lang="en-US"/>
              <a:pPr>
                <a:defRPr/>
              </a:pPr>
              <a:t>8/5/2024</a:t>
            </a:fld>
            <a:endParaRPr lang="en-US"/>
          </a:p>
        </p:txBody>
      </p:sp>
      <p:sp>
        <p:nvSpPr>
          <p:cNvPr id="4" name="Slide Image Placeholder 3">
            <a:extLst>
              <a:ext uri="{FF2B5EF4-FFF2-40B4-BE49-F238E27FC236}">
                <a16:creationId xmlns:a16="http://schemas.microsoft.com/office/drawing/2014/main" id="{890F5C9D-E178-491A-A5E9-DA0D8094778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E555989-75E8-4F28-A032-6160305BE51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30AAFB0-0953-447D-987F-00A17E9B1BA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Heiti SC Light" charset="0"/>
              </a:defRPr>
            </a:lvl1pPr>
          </a:lstStyle>
          <a:p>
            <a:pPr>
              <a:defRPr/>
            </a:pPr>
            <a:endParaRPr lang="en-US"/>
          </a:p>
        </p:txBody>
      </p:sp>
      <p:sp>
        <p:nvSpPr>
          <p:cNvPr id="7" name="Slide Number Placeholder 6">
            <a:extLst>
              <a:ext uri="{FF2B5EF4-FFF2-40B4-BE49-F238E27FC236}">
                <a16:creationId xmlns:a16="http://schemas.microsoft.com/office/drawing/2014/main" id="{3673578F-62C0-41C4-8B55-53CD0E06A6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58CC29-55B4-476A-BFA5-E0737731EA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CF47AA7-D59F-40EA-BF80-AEA0CDA59A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66A66E1-2D7C-4DFE-8DF4-E52A0A70FBED}"/>
              </a:ext>
            </a:extLst>
          </p:cNvPr>
          <p:cNvSpPr>
            <a:spLocks noGrp="1"/>
          </p:cNvSpPr>
          <p:nvPr>
            <p:ph type="body" idx="1"/>
          </p:nvPr>
        </p:nvSpPr>
        <p:spPr>
          <a:xfrm>
            <a:off x="685800" y="4343400"/>
            <a:ext cx="5486400" cy="4648200"/>
          </a:xfrm>
        </p:spPr>
        <p:txBody>
          <a:bodyPr>
            <a:noAutofit/>
          </a:bodyPr>
          <a:lstStyle/>
          <a:p>
            <a:pPr>
              <a:defRPr/>
            </a:pPr>
            <a:r>
              <a:rPr lang="en-US" altLang="en-US" sz="1100" b="1" u="sng" dirty="0"/>
              <a:t>Notes</a:t>
            </a:r>
            <a:r>
              <a:rPr lang="en-US" altLang="en-US" sz="1100" b="1" dirty="0"/>
              <a:t>:</a:t>
            </a:r>
            <a:endParaRPr lang="en-US" sz="1100" b="1" dirty="0"/>
          </a:p>
          <a:p>
            <a:pPr>
              <a:defRPr/>
            </a:pPr>
            <a:r>
              <a:rPr lang="en-US" sz="1100" b="1" dirty="0"/>
              <a:t>Explain: </a:t>
            </a:r>
            <a:r>
              <a:rPr lang="en-US" altLang="en-US" sz="1100" dirty="0"/>
              <a:t>This is SGT Woof.  He is an ammo safety expert.  His job is to teach you to follow the 3Rs of Explosives Safety when you may have seen ammo. </a:t>
            </a:r>
          </a:p>
          <a:p>
            <a:pPr>
              <a:defRPr/>
            </a:pPr>
            <a:endParaRPr lang="en-US" altLang="en-US" sz="1100" dirty="0"/>
          </a:p>
          <a:p>
            <a:pPr>
              <a:defRPr/>
            </a:pPr>
            <a:r>
              <a:rPr lang="en-US" altLang="en-US" sz="1100" dirty="0"/>
              <a:t>The 3Rs of Explosives Safety are:</a:t>
            </a:r>
          </a:p>
          <a:p>
            <a:pPr>
              <a:defRPr/>
            </a:pPr>
            <a:r>
              <a:rPr lang="en-US" altLang="en-US" sz="1100" dirty="0"/>
              <a:t>Recognize</a:t>
            </a:r>
          </a:p>
          <a:p>
            <a:pPr>
              <a:defRPr/>
            </a:pPr>
            <a:r>
              <a:rPr lang="en-US" altLang="en-US" sz="1100" dirty="0"/>
              <a:t>Retreat</a:t>
            </a:r>
          </a:p>
          <a:p>
            <a:pPr>
              <a:defRPr/>
            </a:pPr>
            <a:r>
              <a:rPr lang="en-US" altLang="en-US" sz="1100" dirty="0"/>
              <a:t>Report</a:t>
            </a:r>
          </a:p>
          <a:p>
            <a:pPr>
              <a:defRPr/>
            </a:pPr>
            <a:endParaRPr lang="en-US" altLang="en-US" sz="1100" dirty="0"/>
          </a:p>
          <a:p>
            <a:pPr>
              <a:defRPr/>
            </a:pPr>
            <a:r>
              <a:rPr lang="en-US" altLang="en-US" sz="1100" dirty="0"/>
              <a:t>Say them after me…</a:t>
            </a:r>
          </a:p>
          <a:p>
            <a:pPr>
              <a:defRPr/>
            </a:pPr>
            <a:r>
              <a:rPr lang="en-US" altLang="en-US" sz="1100" dirty="0"/>
              <a:t>Recognize…(Recognize)</a:t>
            </a:r>
          </a:p>
          <a:p>
            <a:pPr>
              <a:defRPr/>
            </a:pPr>
            <a:r>
              <a:rPr lang="en-US" altLang="en-US" sz="1100" dirty="0"/>
              <a:t>Retreat…(Retreat)</a:t>
            </a:r>
          </a:p>
          <a:p>
            <a:pPr>
              <a:defRPr/>
            </a:pPr>
            <a:r>
              <a:rPr lang="en-US" altLang="en-US" sz="1100" dirty="0"/>
              <a:t>Report…(Report).</a:t>
            </a:r>
          </a:p>
          <a:p>
            <a:pPr>
              <a:defRPr/>
            </a:pPr>
            <a:endParaRPr lang="en-US" sz="1100" dirty="0"/>
          </a:p>
          <a:p>
            <a:pPr>
              <a:defRPr/>
            </a:pPr>
            <a:r>
              <a:rPr lang="en-US" sz="1100" dirty="0"/>
              <a:t>Recognize - when you may have seen ammo and that ammo is dangerous</a:t>
            </a:r>
          </a:p>
          <a:p>
            <a:pPr marL="112713" indent="-112713">
              <a:defRPr/>
            </a:pPr>
            <a:r>
              <a:rPr lang="en-US" sz="1100" dirty="0"/>
              <a:t>Retreat – do not get near, touch, move, or disturb ammo; carefully leave the area – do not run</a:t>
            </a:r>
          </a:p>
          <a:p>
            <a:pPr>
              <a:defRPr/>
            </a:pPr>
            <a:r>
              <a:rPr lang="en-US" sz="1100" dirty="0"/>
              <a:t>Report – tell your parents or a teacher what you saw and have them call the police</a:t>
            </a:r>
          </a:p>
          <a:p>
            <a:pPr>
              <a:defRPr/>
            </a:pPr>
            <a:endParaRPr lang="en-US" sz="1100" dirty="0"/>
          </a:p>
          <a:p>
            <a:pPr>
              <a:defRPr/>
            </a:pPr>
            <a:r>
              <a:rPr lang="en-US" sz="1100" dirty="0"/>
              <a:t>I’m going to read you a story about SGT Woof and his friends that will tell you how to stay safe by following the 3Rs of Explosives Safety.</a:t>
            </a:r>
          </a:p>
        </p:txBody>
      </p:sp>
      <p:sp>
        <p:nvSpPr>
          <p:cNvPr id="7172" name="Slide Number Placeholder 3">
            <a:extLst>
              <a:ext uri="{FF2B5EF4-FFF2-40B4-BE49-F238E27FC236}">
                <a16:creationId xmlns:a16="http://schemas.microsoft.com/office/drawing/2014/main" id="{4AF89198-BB30-436A-8C3F-01AB9D7FFD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7CE136A0-8618-479E-8895-8E6EA5F1FF0E}"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5D52A3F-29DD-4B92-BC3F-4C36FA78EA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37E4FC5-1306-4885-B27C-9998864E80F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100" b="1" u="sng" dirty="0"/>
              <a:t>Notes</a:t>
            </a:r>
            <a:r>
              <a:rPr lang="en-US" altLang="en-US" sz="1100" b="1" dirty="0"/>
              <a:t>:</a:t>
            </a:r>
          </a:p>
          <a:p>
            <a:pPr>
              <a:defRPr/>
            </a:pPr>
            <a:r>
              <a:rPr lang="en-US" sz="1100" b="1" dirty="0"/>
              <a:t>Ask:</a:t>
            </a:r>
            <a:r>
              <a:rPr lang="en-US" sz="1100" dirty="0"/>
              <a:t> What did SGT Woof say the 3Rs stand for?</a:t>
            </a:r>
          </a:p>
          <a:p>
            <a:pPr>
              <a:defRPr/>
            </a:pPr>
            <a:r>
              <a:rPr lang="en-US" sz="1100" b="1" dirty="0"/>
              <a:t> </a:t>
            </a:r>
            <a:endParaRPr lang="en-US" sz="1100" dirty="0"/>
          </a:p>
          <a:p>
            <a:pPr>
              <a:defRPr/>
            </a:pPr>
            <a:r>
              <a:rPr lang="en-US" sz="1100" b="1" dirty="0"/>
              <a:t>Answer: </a:t>
            </a:r>
            <a:r>
              <a:rPr lang="en-US" sz="1100" dirty="0"/>
              <a:t>The 3Rs stand for:</a:t>
            </a:r>
            <a:br>
              <a:rPr lang="en-US" sz="1100" b="1" dirty="0"/>
            </a:br>
            <a:endParaRPr lang="en-US" sz="1100" dirty="0"/>
          </a:p>
          <a:p>
            <a:pPr marL="171450" indent="-171450">
              <a:buFont typeface="Arial" panose="020B0604020202020204" pitchFamily="34" charset="0"/>
              <a:buChar char="•"/>
              <a:defRPr/>
            </a:pPr>
            <a:r>
              <a:rPr lang="en-US" sz="1100" b="1" dirty="0"/>
              <a:t>R</a:t>
            </a:r>
            <a:r>
              <a:rPr lang="en-US" sz="1100" dirty="0"/>
              <a:t>ecognize - when you may have seen ammo and that ammo is dangerous</a:t>
            </a:r>
          </a:p>
          <a:p>
            <a:pPr marL="171450" indent="-171450">
              <a:buFont typeface="Arial" panose="020B0604020202020204" pitchFamily="34" charset="0"/>
              <a:buChar char="•"/>
              <a:defRPr/>
            </a:pPr>
            <a:r>
              <a:rPr lang="en-US" sz="1100" b="1" dirty="0"/>
              <a:t>R</a:t>
            </a:r>
            <a:r>
              <a:rPr lang="en-US" sz="1100" dirty="0"/>
              <a:t>etreat – do not get near, touch, move, or disturb ammo; carefully leave the areas – do not run</a:t>
            </a:r>
          </a:p>
          <a:p>
            <a:pPr marL="171450" indent="-171450">
              <a:buFont typeface="Arial" panose="020B0604020202020204" pitchFamily="34" charset="0"/>
              <a:buChar char="•"/>
              <a:defRPr/>
            </a:pPr>
            <a:r>
              <a:rPr lang="en-US" sz="1100" b="1" dirty="0"/>
              <a:t>R</a:t>
            </a:r>
            <a:r>
              <a:rPr lang="en-US" sz="1100" dirty="0"/>
              <a:t>eport – tell your parents or a teacher what you saw and have them call the police</a:t>
            </a:r>
          </a:p>
          <a:p>
            <a:pPr>
              <a:defRPr/>
            </a:pPr>
            <a:endParaRPr lang="en-US" altLang="en-US" sz="1100" dirty="0"/>
          </a:p>
        </p:txBody>
      </p:sp>
      <p:sp>
        <p:nvSpPr>
          <p:cNvPr id="25604" name="Slide Number Placeholder 3">
            <a:extLst>
              <a:ext uri="{FF2B5EF4-FFF2-40B4-BE49-F238E27FC236}">
                <a16:creationId xmlns:a16="http://schemas.microsoft.com/office/drawing/2014/main" id="{A2A75C91-F80E-4734-B9FF-0CF68DD48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950922F0-8595-49D6-9A45-EE7CCECF558E}"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7018D81-42B4-43F8-9BF5-3214D5433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CBF8959-2105-4975-99D0-8D611FE44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the story: </a:t>
            </a:r>
            <a:r>
              <a:rPr lang="en-US" altLang="en-US" sz="1100" dirty="0"/>
              <a:t>When SGT Woof thought he saw ammo, he knew it was important to RECOGNIZE that ammo is dangerous. </a:t>
            </a:r>
          </a:p>
          <a:p>
            <a:endParaRPr lang="en-US" altLang="en-US" sz="1100" dirty="0"/>
          </a:p>
        </p:txBody>
      </p:sp>
      <p:sp>
        <p:nvSpPr>
          <p:cNvPr id="29700" name="Slide Number Placeholder 3">
            <a:extLst>
              <a:ext uri="{FF2B5EF4-FFF2-40B4-BE49-F238E27FC236}">
                <a16:creationId xmlns:a16="http://schemas.microsoft.com/office/drawing/2014/main" id="{9DE1275C-1EA8-4491-89C6-5EB0D92DD5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4B14D10C-A7F5-4293-870C-52CCA006C397}"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7018D81-42B4-43F8-9BF5-3214D5433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CBF8959-2105-4975-99D0-8D611FE44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the story: </a:t>
            </a:r>
            <a:r>
              <a:rPr lang="en-US" altLang="en-US" sz="1100" dirty="0"/>
              <a:t>When SGT Woof thought he saw ammo, he knew it was important that he did not go near, touch, move, or disturb it. So, he carefully left or retreated. He carefully left the area by the same path from which he came. He did not run because he knew that if you run, you could trip and get hurt or you could fall on other ammo that may be in the area and get hurt or killed.</a:t>
            </a:r>
          </a:p>
          <a:p>
            <a:endParaRPr lang="en-US" altLang="en-US" sz="1100" dirty="0"/>
          </a:p>
        </p:txBody>
      </p:sp>
      <p:sp>
        <p:nvSpPr>
          <p:cNvPr id="29700" name="Slide Number Placeholder 3">
            <a:extLst>
              <a:ext uri="{FF2B5EF4-FFF2-40B4-BE49-F238E27FC236}">
                <a16:creationId xmlns:a16="http://schemas.microsoft.com/office/drawing/2014/main" id="{9DE1275C-1EA8-4491-89C6-5EB0D92DD5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4B14D10C-A7F5-4293-870C-52CCA006C397}" type="slidenum">
              <a:rPr lang="en-US" altLang="en-US" sz="1200"/>
              <a:pPr/>
              <a:t>12</a:t>
            </a:fld>
            <a:endParaRPr lang="en-US" altLang="en-US" sz="1200"/>
          </a:p>
        </p:txBody>
      </p:sp>
    </p:spTree>
    <p:extLst>
      <p:ext uri="{BB962C8B-B14F-4D97-AF65-F5344CB8AC3E}">
        <p14:creationId xmlns:p14="http://schemas.microsoft.com/office/powerpoint/2010/main" val="148013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0F56189-BED0-4226-B758-A5F76D820A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CF644ED-2422-4656-AFD7-1614B2240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a:t>
            </a:r>
            <a:r>
              <a:rPr lang="en-US" altLang="en-US" sz="1100" dirty="0"/>
              <a:t> Once he retreated from the ammo, SGT Woof knew it was important to report what he saw!  He knew he could tell a parent or a teacher about it and ask them to call the police.  The first trusted adult he found was a police officer, so he told the police officer. If you saw ammo, you could also tell other people you know, like a grandparent, a friend’s parent, a principal, or a fireman, but never a stranger.</a:t>
            </a:r>
          </a:p>
          <a:p>
            <a:r>
              <a:rPr lang="en-US" altLang="en-US" sz="1100" b="1" dirty="0"/>
              <a:t> </a:t>
            </a:r>
            <a:endParaRPr lang="en-US" altLang="en-US" sz="1100" dirty="0"/>
          </a:p>
          <a:p>
            <a:r>
              <a:rPr lang="en-US" altLang="en-US" sz="1100" dirty="0"/>
              <a:t>Once SGT Woof reported what he saw, the police asked for assistance from Range Operations personnel.  These soldiers, who are highly trained, looked at the item and determined what to do with it.</a:t>
            </a:r>
          </a:p>
          <a:p>
            <a:r>
              <a:rPr lang="en-US" altLang="en-US" sz="1100" dirty="0"/>
              <a:t> </a:t>
            </a:r>
          </a:p>
          <a:p>
            <a:r>
              <a:rPr lang="en-US" altLang="en-US" sz="1100" b="1" dirty="0"/>
              <a:t> </a:t>
            </a:r>
            <a:r>
              <a:rPr lang="en-US" altLang="en-US" sz="1100" dirty="0"/>
              <a:t>By reporting what he saw, SGT Woof helped keep everyone safe. </a:t>
            </a:r>
          </a:p>
          <a:p>
            <a:endParaRPr lang="en-US" altLang="en-US" sz="1100" dirty="0"/>
          </a:p>
          <a:p>
            <a:endParaRPr lang="en-US" altLang="en-US" sz="1100" dirty="0"/>
          </a:p>
        </p:txBody>
      </p:sp>
      <p:sp>
        <p:nvSpPr>
          <p:cNvPr id="31748" name="Slide Number Placeholder 3">
            <a:extLst>
              <a:ext uri="{FF2B5EF4-FFF2-40B4-BE49-F238E27FC236}">
                <a16:creationId xmlns:a16="http://schemas.microsoft.com/office/drawing/2014/main" id="{9CDB30E8-196B-4BC5-9CA4-FF99258AE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FB5FB62-AA93-45EB-9A0F-6D535DD1A507}"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0F56189-BED0-4226-B758-A5F76D820A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CF644ED-2422-4656-AFD7-1614B2240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a:t>
            </a:r>
            <a:r>
              <a:rPr lang="en-US" altLang="en-US" sz="1100" dirty="0"/>
              <a:t> Once he retreated from the ammo, SGT Woof knew it was important to report what he saw!  He knew he could tell a parent or a teacher about it and ask them to call the police.  The first trusted adult he found was a police officer, so he told the police officer. If you saw ammo, you could also tell other people you know, like a grandparent, a friend’s parent, a principal, or a fireman, but never a stranger.</a:t>
            </a:r>
          </a:p>
          <a:p>
            <a:r>
              <a:rPr lang="en-US" altLang="en-US" sz="1100" b="1" dirty="0"/>
              <a:t> </a:t>
            </a:r>
            <a:endParaRPr lang="en-US" altLang="en-US" sz="1100" dirty="0"/>
          </a:p>
          <a:p>
            <a:r>
              <a:rPr lang="en-US" altLang="en-US" sz="1100" dirty="0"/>
              <a:t>Once SGT Woof reported what he saw, the police asked for assistance from Range Operations personnel.  These soldiers, who are highly trained, looked at the item and determined what to do with it.</a:t>
            </a:r>
          </a:p>
          <a:p>
            <a:r>
              <a:rPr lang="en-US" altLang="en-US" sz="1100" dirty="0"/>
              <a:t> </a:t>
            </a:r>
          </a:p>
          <a:p>
            <a:r>
              <a:rPr lang="en-US" altLang="en-US" sz="1100" b="1" dirty="0"/>
              <a:t> </a:t>
            </a:r>
            <a:r>
              <a:rPr lang="en-US" altLang="en-US" sz="1100" dirty="0"/>
              <a:t>By reporting what he saw, SGT Woof helped keep everyone safe. </a:t>
            </a:r>
          </a:p>
          <a:p>
            <a:endParaRPr lang="en-US" altLang="en-US" sz="1100" dirty="0"/>
          </a:p>
          <a:p>
            <a:endParaRPr lang="en-US" altLang="en-US" sz="1100" dirty="0"/>
          </a:p>
        </p:txBody>
      </p:sp>
      <p:sp>
        <p:nvSpPr>
          <p:cNvPr id="31748" name="Slide Number Placeholder 3">
            <a:extLst>
              <a:ext uri="{FF2B5EF4-FFF2-40B4-BE49-F238E27FC236}">
                <a16:creationId xmlns:a16="http://schemas.microsoft.com/office/drawing/2014/main" id="{9CDB30E8-196B-4BC5-9CA4-FF99258AE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FB5FB62-AA93-45EB-9A0F-6D535DD1A507}" type="slidenum">
              <a:rPr lang="en-US" altLang="en-US" sz="1200"/>
              <a:pPr/>
              <a:t>14</a:t>
            </a:fld>
            <a:endParaRPr lang="en-US" altLang="en-US" sz="1200"/>
          </a:p>
        </p:txBody>
      </p:sp>
    </p:spTree>
    <p:extLst>
      <p:ext uri="{BB962C8B-B14F-4D97-AF65-F5344CB8AC3E}">
        <p14:creationId xmlns:p14="http://schemas.microsoft.com/office/powerpoint/2010/main" val="41680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6FE2488-EFF9-40AF-A60F-7532D6E9B5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914584C-0C97-408E-A5C4-EFEC8598A8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 </a:t>
            </a:r>
            <a:r>
              <a:rPr lang="en-US" altLang="en-US" sz="1100" dirty="0"/>
              <a:t>One day SGT Woof was walking and saw a sign that said “Danger.” He turned around and didn’t walk any closer to the sign. He knew that these signs were posted to help keep people safe. So, he walked in a different direction.</a:t>
            </a:r>
          </a:p>
        </p:txBody>
      </p:sp>
      <p:sp>
        <p:nvSpPr>
          <p:cNvPr id="9220" name="Slide Number Placeholder 3">
            <a:extLst>
              <a:ext uri="{FF2B5EF4-FFF2-40B4-BE49-F238E27FC236}">
                <a16:creationId xmlns:a16="http://schemas.microsoft.com/office/drawing/2014/main" id="{62C08EA2-15AD-4BF8-86CD-21F7B1E847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2BB71F2F-0BB4-4CB9-BDBD-2699FFA4BB03}" type="slidenum">
              <a:rPr lang="en-US" altLang="en-US" sz="120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000296E-94D4-48A3-9F1D-156F24F899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004F1FC5-09AB-4EF8-8F88-4918B52A6B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Ask: </a:t>
            </a:r>
            <a:r>
              <a:rPr lang="en-US" altLang="en-US" sz="1100" dirty="0"/>
              <a:t>SGT</a:t>
            </a:r>
            <a:r>
              <a:rPr lang="en-US" altLang="en-US" sz="1100" b="1" dirty="0"/>
              <a:t> </a:t>
            </a:r>
            <a:r>
              <a:rPr lang="en-US" altLang="en-US" sz="1100" dirty="0"/>
              <a:t>Woof knows what ammo is. He wondered if you know what ammo is. Do you know what ammo is? </a:t>
            </a:r>
          </a:p>
          <a:p>
            <a:endParaRPr lang="en-US" altLang="en-US" sz="1100" dirty="0"/>
          </a:p>
          <a:p>
            <a:r>
              <a:rPr lang="en-US" altLang="en-US" sz="1100" dirty="0"/>
              <a:t>Ammo includes artillery projectiles, mortars, bombs, rockets, grenades, and bullets. Here are some pictures of different types of ammo. </a:t>
            </a:r>
          </a:p>
          <a:p>
            <a:endParaRPr lang="en-US" altLang="en-US" sz="1100" dirty="0"/>
          </a:p>
          <a:p>
            <a:r>
              <a:rPr lang="en-US" altLang="en-US" sz="1100" dirty="0"/>
              <a:t>Your parents, brothers, or sisters may use ammo. Ammo they may use for target practice or when hunting can be dangerous if not handled correctly, but this story isn’t about that kind of ammo.</a:t>
            </a:r>
          </a:p>
          <a:p>
            <a:r>
              <a:rPr lang="en-US" altLang="en-US" sz="1100" dirty="0"/>
              <a:t> </a:t>
            </a:r>
          </a:p>
          <a:p>
            <a:endParaRPr lang="en-US" altLang="en-US" sz="1100" dirty="0"/>
          </a:p>
        </p:txBody>
      </p:sp>
      <p:sp>
        <p:nvSpPr>
          <p:cNvPr id="13316" name="Slide Number Placeholder 3">
            <a:extLst>
              <a:ext uri="{FF2B5EF4-FFF2-40B4-BE49-F238E27FC236}">
                <a16:creationId xmlns:a16="http://schemas.microsoft.com/office/drawing/2014/main" id="{FBDDCA04-411D-4FEC-9D91-28C04BEA0C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75FC7C56-999C-4780-AE03-74251F09F72B}"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54E7666-5864-4375-8599-E68992FA3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7EFD323-7134-4A80-8E8D-7D6ECF9384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DA7306EF-A162-4157-ACA7-1E8566B17A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92593E6D-1361-4370-AE70-34FFA0A0EC3F}" type="slidenum">
              <a:rPr lang="en-US" altLang="en-US" sz="1200" smtClean="0"/>
              <a:pPr/>
              <a:t>4</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3F98E82-90FC-409F-B44E-0BBCF70EE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BBABCFCA-2F00-4822-8A11-24B2330135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 </a:t>
            </a:r>
            <a:r>
              <a:rPr lang="en-US" altLang="en-US" sz="1100" dirty="0"/>
              <a:t>SGT Woof knew that sometimes when soldiers practice with ammo, it does not work properly (explode). Did you know that? </a:t>
            </a:r>
          </a:p>
          <a:p>
            <a:endParaRPr lang="en-US" altLang="en-US" sz="1100" dirty="0"/>
          </a:p>
          <a:p>
            <a:r>
              <a:rPr lang="en-US" altLang="en-US" sz="1100" dirty="0"/>
              <a:t>When ammo doesn’t explode like it is supposed to, it is called unexploded ordnance or UXO. UXO may be an object fired from a tank, a bomb dropped from a plane, or a grenade thrown by a soldier.  </a:t>
            </a:r>
          </a:p>
          <a:p>
            <a:endParaRPr lang="en-US" altLang="en-US" sz="1100" dirty="0"/>
          </a:p>
          <a:p>
            <a:r>
              <a:rPr lang="en-US" altLang="en-US" sz="1100" dirty="0"/>
              <a:t>SGT Woof knows that just because it did not work (explode) when it was used, does not mean it will not explode if approached, touched, moved, or disturbed.  UXO can explode at any time, particularly if moved, handled, or disturbed. Did you know that?</a:t>
            </a:r>
          </a:p>
          <a:p>
            <a:endParaRPr lang="en-US" altLang="en-US" sz="1100" dirty="0"/>
          </a:p>
          <a:p>
            <a:r>
              <a:rPr lang="en-US" altLang="en-US" sz="1100" dirty="0"/>
              <a:t>Here are some pictures of UXO, unexploded ordnance. </a:t>
            </a:r>
          </a:p>
          <a:p>
            <a:endParaRPr lang="en-US" altLang="en-US" sz="1100" dirty="0"/>
          </a:p>
        </p:txBody>
      </p:sp>
      <p:sp>
        <p:nvSpPr>
          <p:cNvPr id="17412" name="Slide Number Placeholder 3">
            <a:extLst>
              <a:ext uri="{FF2B5EF4-FFF2-40B4-BE49-F238E27FC236}">
                <a16:creationId xmlns:a16="http://schemas.microsoft.com/office/drawing/2014/main" id="{91B715FC-D4AD-4B22-87C1-4AE4A6B810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17CA48A7-5B2A-446C-8483-C4E8A79C8262}" type="slidenum">
              <a:rPr lang="en-US" altLang="en-US" sz="120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7CCF5D2-FCE2-4A87-9C65-1D533167D0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81BC78F-786F-4DC1-953C-2B07139F95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a:t>
            </a:r>
            <a:r>
              <a:rPr lang="en-US" altLang="en-US" sz="1100" dirty="0"/>
              <a:t>  When SGT Woof saw what he thought was ammo, he recognized it was dangerous. He wants you to recognize the danger too.</a:t>
            </a:r>
          </a:p>
          <a:p>
            <a:endParaRPr lang="en-US" altLang="en-US" sz="1100" dirty="0"/>
          </a:p>
          <a:p>
            <a:r>
              <a:rPr lang="en-US" altLang="en-US" sz="1100" dirty="0"/>
              <a:t>These photos show what two different types of ammo can do if they explode in a person’s hand. (Point out the before and after photos so children see the result of the explosion on the wooden hand.)</a:t>
            </a:r>
          </a:p>
        </p:txBody>
      </p:sp>
      <p:sp>
        <p:nvSpPr>
          <p:cNvPr id="27652" name="Slide Number Placeholder 3">
            <a:extLst>
              <a:ext uri="{FF2B5EF4-FFF2-40B4-BE49-F238E27FC236}">
                <a16:creationId xmlns:a16="http://schemas.microsoft.com/office/drawing/2014/main" id="{76A0BB7F-108C-4874-B4EC-8335FFAC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A830DC3A-1EED-4C3F-918B-77EE8EDCFC9E}" type="slidenum">
              <a:rPr lang="en-US" altLang="en-US" sz="1200"/>
              <a:pPr/>
              <a:t>6</a:t>
            </a:fld>
            <a:endParaRPr lang="en-US" altLang="en-US" sz="1200"/>
          </a:p>
        </p:txBody>
      </p:sp>
    </p:spTree>
    <p:extLst>
      <p:ext uri="{BB962C8B-B14F-4D97-AF65-F5344CB8AC3E}">
        <p14:creationId xmlns:p14="http://schemas.microsoft.com/office/powerpoint/2010/main" val="512705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D881D30-FCD6-4F1E-A1F9-546AD74498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43AD83FC-12DF-4C4F-B373-44621353C00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100" b="1" u="sng" dirty="0"/>
              <a:t>Notes</a:t>
            </a:r>
            <a:r>
              <a:rPr lang="en-US" altLang="en-US" sz="1100" b="1" dirty="0"/>
              <a:t>:</a:t>
            </a:r>
          </a:p>
          <a:p>
            <a:pPr>
              <a:defRPr/>
            </a:pPr>
            <a:r>
              <a:rPr lang="en-US" altLang="en-US" sz="1100" b="1" dirty="0"/>
              <a:t>Explain: </a:t>
            </a:r>
            <a:r>
              <a:rPr lang="en-US" altLang="en-US" sz="1100" dirty="0"/>
              <a:t>SGT Woof wants you to know that ammo may be hard to identify.  Ammo:</a:t>
            </a:r>
          </a:p>
          <a:p>
            <a:pPr>
              <a:defRPr/>
            </a:pPr>
            <a:endParaRPr lang="en-US" altLang="en-US" sz="1100" dirty="0"/>
          </a:p>
          <a:p>
            <a:pPr marL="171450" indent="-171450">
              <a:buFont typeface="Arial" panose="020B0604020202020204" pitchFamily="34" charset="0"/>
              <a:buChar char="•"/>
              <a:defRPr/>
            </a:pPr>
            <a:r>
              <a:rPr lang="en-US" altLang="en-US" sz="1100" dirty="0"/>
              <a:t>May be clean, rusty, or dirty looking; or</a:t>
            </a:r>
          </a:p>
          <a:p>
            <a:pPr marL="171450" indent="-171450">
              <a:buFont typeface="Arial" panose="020B0604020202020204" pitchFamily="34" charset="0"/>
              <a:buChar char="•"/>
              <a:defRPr/>
            </a:pPr>
            <a:r>
              <a:rPr lang="en-US" altLang="en-US" sz="1100" dirty="0"/>
              <a:t>May be whole or in parts.</a:t>
            </a:r>
          </a:p>
          <a:p>
            <a:pPr>
              <a:defRPr/>
            </a:pPr>
            <a:r>
              <a:rPr lang="en-US" altLang="en-US" sz="1100" b="1" dirty="0"/>
              <a:t> </a:t>
            </a:r>
            <a:endParaRPr lang="en-US" altLang="en-US" sz="1100" b="1" u="sng" dirty="0"/>
          </a:p>
          <a:p>
            <a:pPr>
              <a:defRPr/>
            </a:pPr>
            <a:r>
              <a:rPr lang="en-US" altLang="en-US" sz="1100" dirty="0"/>
              <a:t>Here are some pictures of ammo seen outside. As you can see, ammo can be very difficult to recognize as ammo after is has been outside. That is the reason it is very important not to pick up anything that you know, or think, may be ammo.</a:t>
            </a:r>
          </a:p>
        </p:txBody>
      </p:sp>
      <p:sp>
        <p:nvSpPr>
          <p:cNvPr id="21508" name="Slide Number Placeholder 3">
            <a:extLst>
              <a:ext uri="{FF2B5EF4-FFF2-40B4-BE49-F238E27FC236}">
                <a16:creationId xmlns:a16="http://schemas.microsoft.com/office/drawing/2014/main" id="{C4BEBCD2-6E9C-4358-BA86-F62D1B64CD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AD219EB-7BBB-4379-A2C4-B98499D0B700}"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5D9BEE0-E200-4B10-B459-20D06D85E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8081BBB-EDF8-4564-B164-EB7143A91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Explain: </a:t>
            </a:r>
            <a:r>
              <a:rPr lang="en-US" altLang="en-US" sz="1100" dirty="0"/>
              <a:t>SGT Woof also wants you to know that ammo comes in many shapes, sizes, and types.  </a:t>
            </a:r>
          </a:p>
          <a:p>
            <a:r>
              <a:rPr lang="en-US" altLang="en-US" sz="1100" dirty="0"/>
              <a:t> </a:t>
            </a:r>
          </a:p>
          <a:p>
            <a:r>
              <a:rPr lang="en-US" altLang="en-US" sz="1100" dirty="0"/>
              <a:t>SGT Woof wants you to know that ammo, even cannon balls, can still be dangerous after being handled or kept as souvenirs for years. Collecting or keeping ammo as a souvenir is extremely dangerous because it still may explode!  Many children have been killed or seriously injured when playing with or handling ammo that they or someone else thought was safe.</a:t>
            </a:r>
          </a:p>
          <a:p>
            <a:r>
              <a:rPr lang="en-US" altLang="en-US" sz="1100" dirty="0"/>
              <a:t> </a:t>
            </a:r>
          </a:p>
          <a:p>
            <a:r>
              <a:rPr lang="en-US" altLang="en-US" sz="1100" dirty="0"/>
              <a:t>Here are some pictures of different types of ammo. Do you see the cannon ball?</a:t>
            </a:r>
            <a:br>
              <a:rPr lang="en-US" altLang="en-US" sz="1100" dirty="0"/>
            </a:br>
            <a:r>
              <a:rPr lang="en-US" altLang="en-US" sz="1100" b="1" dirty="0"/>
              <a:t> </a:t>
            </a:r>
            <a:endParaRPr lang="en-US" altLang="en-US" sz="1100" dirty="0"/>
          </a:p>
          <a:p>
            <a:endParaRPr lang="en-US" altLang="en-US" sz="1100" dirty="0"/>
          </a:p>
        </p:txBody>
      </p:sp>
      <p:sp>
        <p:nvSpPr>
          <p:cNvPr id="23556" name="Slide Number Placeholder 3">
            <a:extLst>
              <a:ext uri="{FF2B5EF4-FFF2-40B4-BE49-F238E27FC236}">
                <a16:creationId xmlns:a16="http://schemas.microsoft.com/office/drawing/2014/main" id="{932D2F8D-66F7-49E6-81DC-FE094BF79B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B3BAC7CD-5F38-4E73-97D3-E591909DB75F}" type="slidenum">
              <a:rPr lang="en-US" altLang="en-US" sz="1200"/>
              <a:pPr/>
              <a:t>8</a:t>
            </a:fld>
            <a:endParaRPr lang="en-US" altLang="en-US" sz="1200"/>
          </a:p>
        </p:txBody>
      </p:sp>
    </p:spTree>
    <p:extLst>
      <p:ext uri="{BB962C8B-B14F-4D97-AF65-F5344CB8AC3E}">
        <p14:creationId xmlns:p14="http://schemas.microsoft.com/office/powerpoint/2010/main" val="2378004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AABB109-5429-4DE7-8201-F0724FC1C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BFA24BB-CC4F-4636-ADC8-54DE99C267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sz="1100" b="1" u="sng" dirty="0"/>
              <a:t>Notes</a:t>
            </a:r>
            <a:r>
              <a:rPr lang="en-US" altLang="en-US" sz="1100" b="1" dirty="0"/>
              <a:t>:</a:t>
            </a:r>
          </a:p>
          <a:p>
            <a:r>
              <a:rPr lang="en-US" altLang="en-US" sz="1100" b="1" dirty="0"/>
              <a:t>Continue with story:</a:t>
            </a:r>
            <a:r>
              <a:rPr lang="en-US" altLang="en-US" sz="1100" dirty="0"/>
              <a:t> While he was walking, SGT Woof saw something that looked like ammo. He recognized it could be dangerous!</a:t>
            </a:r>
            <a:r>
              <a:rPr lang="en-US" altLang="en-US" sz="1100" b="1" dirty="0"/>
              <a:t> </a:t>
            </a:r>
            <a:endParaRPr lang="en-US" altLang="en-US" sz="1100" dirty="0"/>
          </a:p>
        </p:txBody>
      </p:sp>
      <p:sp>
        <p:nvSpPr>
          <p:cNvPr id="11268" name="Slide Number Placeholder 3">
            <a:extLst>
              <a:ext uri="{FF2B5EF4-FFF2-40B4-BE49-F238E27FC236}">
                <a16:creationId xmlns:a16="http://schemas.microsoft.com/office/drawing/2014/main" id="{103A4046-B10E-461A-9BEA-4CE8224328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A819C6C4-4A9D-45FD-9D8A-D810DF4ABA68}"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870075"/>
            <a:ext cx="11430000" cy="39798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05000" y="6003925"/>
            <a:ext cx="11430000" cy="2759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5855D7-4D22-4FA1-B170-C3898FDF6A84}"/>
              </a:ext>
            </a:extLst>
          </p:cNvPr>
          <p:cNvSpPr>
            <a:spLocks noGrp="1"/>
          </p:cNvSpPr>
          <p:nvPr>
            <p:ph type="dt" sz="half" idx="10"/>
          </p:nvPr>
        </p:nvSpPr>
        <p:spPr/>
        <p:txBody>
          <a:bodyPr/>
          <a:lstStyle>
            <a:lvl1pPr>
              <a:defRPr/>
            </a:lvl1pPr>
          </a:lstStyle>
          <a:p>
            <a:pPr>
              <a:defRPr/>
            </a:pPr>
            <a:fld id="{4F2D7B1D-A8C2-40D5-84E9-9922C6839219}" type="datetimeFigureOut">
              <a:rPr lang="en-US"/>
              <a:pPr>
                <a:defRPr/>
              </a:pPr>
              <a:t>8/5/2024</a:t>
            </a:fld>
            <a:endParaRPr lang="en-US"/>
          </a:p>
        </p:txBody>
      </p:sp>
      <p:sp>
        <p:nvSpPr>
          <p:cNvPr id="5" name="Footer Placeholder 4">
            <a:extLst>
              <a:ext uri="{FF2B5EF4-FFF2-40B4-BE49-F238E27FC236}">
                <a16:creationId xmlns:a16="http://schemas.microsoft.com/office/drawing/2014/main" id="{A6680C23-748A-4E7E-95BC-07FA4C3B0F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B1F86F-B4D3-4B3B-B09D-B8CEF49F8194}"/>
              </a:ext>
            </a:extLst>
          </p:cNvPr>
          <p:cNvSpPr>
            <a:spLocks noGrp="1"/>
          </p:cNvSpPr>
          <p:nvPr>
            <p:ph type="sldNum" sz="quarter" idx="12"/>
          </p:nvPr>
        </p:nvSpPr>
        <p:spPr/>
        <p:txBody>
          <a:bodyPr/>
          <a:lstStyle>
            <a:lvl1pPr>
              <a:defRPr/>
            </a:lvl1pPr>
          </a:lstStyle>
          <a:p>
            <a:pPr>
              <a:defRPr/>
            </a:pPr>
            <a:fld id="{756BBC3E-BC22-4010-BC25-14C0EF3861D9}" type="slidenum">
              <a:rPr lang="en-US" altLang="en-US"/>
              <a:pPr>
                <a:defRPr/>
              </a:pPr>
              <a:t>‹#›</a:t>
            </a:fld>
            <a:endParaRPr lang="en-US" altLang="en-US"/>
          </a:p>
        </p:txBody>
      </p:sp>
    </p:spTree>
    <p:extLst>
      <p:ext uri="{BB962C8B-B14F-4D97-AF65-F5344CB8AC3E}">
        <p14:creationId xmlns:p14="http://schemas.microsoft.com/office/powerpoint/2010/main" val="426432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C343E-0A22-40A4-AC6D-10ED3E93EF95}"/>
              </a:ext>
            </a:extLst>
          </p:cNvPr>
          <p:cNvSpPr>
            <a:spLocks noGrp="1"/>
          </p:cNvSpPr>
          <p:nvPr>
            <p:ph type="dt" sz="half" idx="10"/>
          </p:nvPr>
        </p:nvSpPr>
        <p:spPr/>
        <p:txBody>
          <a:bodyPr/>
          <a:lstStyle>
            <a:lvl1pPr>
              <a:defRPr/>
            </a:lvl1pPr>
          </a:lstStyle>
          <a:p>
            <a:pPr>
              <a:defRPr/>
            </a:pPr>
            <a:fld id="{642C1D51-9C75-401B-8661-521426D8D751}" type="datetimeFigureOut">
              <a:rPr lang="en-US"/>
              <a:pPr>
                <a:defRPr/>
              </a:pPr>
              <a:t>8/5/2024</a:t>
            </a:fld>
            <a:endParaRPr lang="en-US"/>
          </a:p>
        </p:txBody>
      </p:sp>
      <p:sp>
        <p:nvSpPr>
          <p:cNvPr id="5" name="Footer Placeholder 4">
            <a:extLst>
              <a:ext uri="{FF2B5EF4-FFF2-40B4-BE49-F238E27FC236}">
                <a16:creationId xmlns:a16="http://schemas.microsoft.com/office/drawing/2014/main" id="{129B63B9-00D1-48D5-9B09-D366D261C8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7142DE-7424-4BB8-B5B5-3E7A9FAFE2F7}"/>
              </a:ext>
            </a:extLst>
          </p:cNvPr>
          <p:cNvSpPr>
            <a:spLocks noGrp="1"/>
          </p:cNvSpPr>
          <p:nvPr>
            <p:ph type="sldNum" sz="quarter" idx="12"/>
          </p:nvPr>
        </p:nvSpPr>
        <p:spPr/>
        <p:txBody>
          <a:bodyPr/>
          <a:lstStyle>
            <a:lvl1pPr>
              <a:defRPr/>
            </a:lvl1pPr>
          </a:lstStyle>
          <a:p>
            <a:pPr>
              <a:defRPr/>
            </a:pPr>
            <a:fld id="{BBACCD75-CCB7-4F01-9456-66F5968C2904}" type="slidenum">
              <a:rPr lang="en-US" altLang="en-US"/>
              <a:pPr>
                <a:defRPr/>
              </a:pPr>
              <a:t>‹#›</a:t>
            </a:fld>
            <a:endParaRPr lang="en-US" altLang="en-US"/>
          </a:p>
        </p:txBody>
      </p:sp>
    </p:spTree>
    <p:extLst>
      <p:ext uri="{BB962C8B-B14F-4D97-AF65-F5344CB8AC3E}">
        <p14:creationId xmlns:p14="http://schemas.microsoft.com/office/powerpoint/2010/main" val="31851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6125" y="608013"/>
            <a:ext cx="3286125" cy="968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750" y="608013"/>
            <a:ext cx="9705975" cy="968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6CD51-8499-4937-80B6-027C35F99422}"/>
              </a:ext>
            </a:extLst>
          </p:cNvPr>
          <p:cNvSpPr>
            <a:spLocks noGrp="1"/>
          </p:cNvSpPr>
          <p:nvPr>
            <p:ph type="dt" sz="half" idx="10"/>
          </p:nvPr>
        </p:nvSpPr>
        <p:spPr/>
        <p:txBody>
          <a:bodyPr/>
          <a:lstStyle>
            <a:lvl1pPr>
              <a:defRPr/>
            </a:lvl1pPr>
          </a:lstStyle>
          <a:p>
            <a:pPr>
              <a:defRPr/>
            </a:pPr>
            <a:fld id="{58E00510-9AEA-4A1E-8964-2B22C2FB9FF0}" type="datetimeFigureOut">
              <a:rPr lang="en-US"/>
              <a:pPr>
                <a:defRPr/>
              </a:pPr>
              <a:t>8/5/2024</a:t>
            </a:fld>
            <a:endParaRPr lang="en-US"/>
          </a:p>
        </p:txBody>
      </p:sp>
      <p:sp>
        <p:nvSpPr>
          <p:cNvPr id="5" name="Footer Placeholder 4">
            <a:extLst>
              <a:ext uri="{FF2B5EF4-FFF2-40B4-BE49-F238E27FC236}">
                <a16:creationId xmlns:a16="http://schemas.microsoft.com/office/drawing/2014/main" id="{5E9AE6B8-21B5-4BF1-A6C3-F884B53AFC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04B05F-1526-4F27-883C-8270C05ABA52}"/>
              </a:ext>
            </a:extLst>
          </p:cNvPr>
          <p:cNvSpPr>
            <a:spLocks noGrp="1"/>
          </p:cNvSpPr>
          <p:nvPr>
            <p:ph type="sldNum" sz="quarter" idx="12"/>
          </p:nvPr>
        </p:nvSpPr>
        <p:spPr/>
        <p:txBody>
          <a:bodyPr/>
          <a:lstStyle>
            <a:lvl1pPr>
              <a:defRPr/>
            </a:lvl1pPr>
          </a:lstStyle>
          <a:p>
            <a:pPr>
              <a:defRPr/>
            </a:pPr>
            <a:fld id="{75061CC8-6087-403E-B15A-357F74553CDD}" type="slidenum">
              <a:rPr lang="en-US" altLang="en-US"/>
              <a:pPr>
                <a:defRPr/>
              </a:pPr>
              <a:t>‹#›</a:t>
            </a:fld>
            <a:endParaRPr lang="en-US" altLang="en-US"/>
          </a:p>
        </p:txBody>
      </p:sp>
    </p:spTree>
    <p:extLst>
      <p:ext uri="{BB962C8B-B14F-4D97-AF65-F5344CB8AC3E}">
        <p14:creationId xmlns:p14="http://schemas.microsoft.com/office/powerpoint/2010/main" val="254742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870075"/>
            <a:ext cx="11430000" cy="39798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05000" y="6003925"/>
            <a:ext cx="11430000" cy="2759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4C7600-D12F-454F-9BBE-AD6426AA21D2}"/>
              </a:ext>
            </a:extLst>
          </p:cNvPr>
          <p:cNvSpPr>
            <a:spLocks noGrp="1"/>
          </p:cNvSpPr>
          <p:nvPr>
            <p:ph type="dt" sz="half" idx="10"/>
          </p:nvPr>
        </p:nvSpPr>
        <p:spPr/>
        <p:txBody>
          <a:bodyPr/>
          <a:lstStyle>
            <a:lvl1pPr>
              <a:defRPr/>
            </a:lvl1pPr>
          </a:lstStyle>
          <a:p>
            <a:pPr>
              <a:defRPr/>
            </a:pPr>
            <a:fld id="{51AFFFFF-CFD1-4D7F-9A3E-6021402B645A}" type="datetimeFigureOut">
              <a:rPr lang="en-US"/>
              <a:pPr>
                <a:defRPr/>
              </a:pPr>
              <a:t>8/5/2024</a:t>
            </a:fld>
            <a:endParaRPr lang="en-US"/>
          </a:p>
        </p:txBody>
      </p:sp>
      <p:sp>
        <p:nvSpPr>
          <p:cNvPr id="5" name="Footer Placeholder 4">
            <a:extLst>
              <a:ext uri="{FF2B5EF4-FFF2-40B4-BE49-F238E27FC236}">
                <a16:creationId xmlns:a16="http://schemas.microsoft.com/office/drawing/2014/main" id="{F54EA158-6C50-4EA2-86AD-6404B1CD3F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35E79-001F-4658-9D46-7CFA0D3E3D37}"/>
              </a:ext>
            </a:extLst>
          </p:cNvPr>
          <p:cNvSpPr>
            <a:spLocks noGrp="1"/>
          </p:cNvSpPr>
          <p:nvPr>
            <p:ph type="sldNum" sz="quarter" idx="12"/>
          </p:nvPr>
        </p:nvSpPr>
        <p:spPr/>
        <p:txBody>
          <a:bodyPr/>
          <a:lstStyle>
            <a:lvl1pPr>
              <a:defRPr/>
            </a:lvl1pPr>
          </a:lstStyle>
          <a:p>
            <a:pPr>
              <a:defRPr/>
            </a:pPr>
            <a:fld id="{7E152148-E4A5-43F5-848E-B6A5AF062241}" type="slidenum">
              <a:rPr lang="en-US" altLang="en-US"/>
              <a:pPr>
                <a:defRPr/>
              </a:pPr>
              <a:t>‹#›</a:t>
            </a:fld>
            <a:endParaRPr lang="en-US" altLang="en-US"/>
          </a:p>
        </p:txBody>
      </p:sp>
    </p:spTree>
    <p:extLst>
      <p:ext uri="{BB962C8B-B14F-4D97-AF65-F5344CB8AC3E}">
        <p14:creationId xmlns:p14="http://schemas.microsoft.com/office/powerpoint/2010/main" val="2814525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BC769-650A-4AC2-BB0A-F3AFD29A5D59}"/>
              </a:ext>
            </a:extLst>
          </p:cNvPr>
          <p:cNvSpPr>
            <a:spLocks noGrp="1"/>
          </p:cNvSpPr>
          <p:nvPr>
            <p:ph type="dt" sz="half" idx="10"/>
          </p:nvPr>
        </p:nvSpPr>
        <p:spPr/>
        <p:txBody>
          <a:bodyPr/>
          <a:lstStyle>
            <a:lvl1pPr>
              <a:defRPr/>
            </a:lvl1pPr>
          </a:lstStyle>
          <a:p>
            <a:pPr>
              <a:defRPr/>
            </a:pPr>
            <a:fld id="{EBC1C45D-40CE-40BA-BEB3-E74D97E87922}" type="datetimeFigureOut">
              <a:rPr lang="en-US"/>
              <a:pPr>
                <a:defRPr/>
              </a:pPr>
              <a:t>8/5/2024</a:t>
            </a:fld>
            <a:endParaRPr lang="en-US"/>
          </a:p>
        </p:txBody>
      </p:sp>
      <p:sp>
        <p:nvSpPr>
          <p:cNvPr id="5" name="Footer Placeholder 4">
            <a:extLst>
              <a:ext uri="{FF2B5EF4-FFF2-40B4-BE49-F238E27FC236}">
                <a16:creationId xmlns:a16="http://schemas.microsoft.com/office/drawing/2014/main" id="{E1BF1F14-6149-41E4-A04C-1BE058595E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477CF0-0753-43F0-A028-EC453C928971}"/>
              </a:ext>
            </a:extLst>
          </p:cNvPr>
          <p:cNvSpPr>
            <a:spLocks noGrp="1"/>
          </p:cNvSpPr>
          <p:nvPr>
            <p:ph type="sldNum" sz="quarter" idx="12"/>
          </p:nvPr>
        </p:nvSpPr>
        <p:spPr/>
        <p:txBody>
          <a:bodyPr/>
          <a:lstStyle>
            <a:lvl1pPr>
              <a:defRPr/>
            </a:lvl1pPr>
          </a:lstStyle>
          <a:p>
            <a:pPr>
              <a:defRPr/>
            </a:pPr>
            <a:fld id="{F2309C07-56C7-4489-8A6F-D52E542C97AD}" type="slidenum">
              <a:rPr lang="en-US" altLang="en-US"/>
              <a:pPr>
                <a:defRPr/>
              </a:pPr>
              <a:t>‹#›</a:t>
            </a:fld>
            <a:endParaRPr lang="en-US" altLang="en-US"/>
          </a:p>
        </p:txBody>
      </p:sp>
    </p:spTree>
    <p:extLst>
      <p:ext uri="{BB962C8B-B14F-4D97-AF65-F5344CB8AC3E}">
        <p14:creationId xmlns:p14="http://schemas.microsoft.com/office/powerpoint/2010/main" val="3397208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813" y="2849563"/>
            <a:ext cx="13144500" cy="47545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39813" y="7648575"/>
            <a:ext cx="13144500" cy="2500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ACD908-DF63-46B7-8430-FBFE8FB1F293}"/>
              </a:ext>
            </a:extLst>
          </p:cNvPr>
          <p:cNvSpPr>
            <a:spLocks noGrp="1"/>
          </p:cNvSpPr>
          <p:nvPr>
            <p:ph type="dt" sz="half" idx="10"/>
          </p:nvPr>
        </p:nvSpPr>
        <p:spPr/>
        <p:txBody>
          <a:bodyPr/>
          <a:lstStyle>
            <a:lvl1pPr>
              <a:defRPr/>
            </a:lvl1pPr>
          </a:lstStyle>
          <a:p>
            <a:pPr>
              <a:defRPr/>
            </a:pPr>
            <a:fld id="{241454F0-476E-44B9-805D-9DAE0E8C8F84}" type="datetimeFigureOut">
              <a:rPr lang="en-US"/>
              <a:pPr>
                <a:defRPr/>
              </a:pPr>
              <a:t>8/5/2024</a:t>
            </a:fld>
            <a:endParaRPr lang="en-US"/>
          </a:p>
        </p:txBody>
      </p:sp>
      <p:sp>
        <p:nvSpPr>
          <p:cNvPr id="5" name="Footer Placeholder 4">
            <a:extLst>
              <a:ext uri="{FF2B5EF4-FFF2-40B4-BE49-F238E27FC236}">
                <a16:creationId xmlns:a16="http://schemas.microsoft.com/office/drawing/2014/main" id="{B37F5212-D7E6-47CE-99E9-B7149A7E23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9BF119-31EE-4813-BC04-E173CAE0B5E6}"/>
              </a:ext>
            </a:extLst>
          </p:cNvPr>
          <p:cNvSpPr>
            <a:spLocks noGrp="1"/>
          </p:cNvSpPr>
          <p:nvPr>
            <p:ph type="sldNum" sz="quarter" idx="12"/>
          </p:nvPr>
        </p:nvSpPr>
        <p:spPr/>
        <p:txBody>
          <a:bodyPr/>
          <a:lstStyle>
            <a:lvl1pPr>
              <a:defRPr/>
            </a:lvl1pPr>
          </a:lstStyle>
          <a:p>
            <a:pPr>
              <a:defRPr/>
            </a:pPr>
            <a:fld id="{7AAB4378-3902-4B84-8B76-0BCA857CC2FE}" type="slidenum">
              <a:rPr lang="en-US" altLang="en-US"/>
              <a:pPr>
                <a:defRPr/>
              </a:pPr>
              <a:t>‹#›</a:t>
            </a:fld>
            <a:endParaRPr lang="en-US" altLang="en-US"/>
          </a:p>
        </p:txBody>
      </p:sp>
    </p:spTree>
    <p:extLst>
      <p:ext uri="{BB962C8B-B14F-4D97-AF65-F5344CB8AC3E}">
        <p14:creationId xmlns:p14="http://schemas.microsoft.com/office/powerpoint/2010/main" val="307193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75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620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0E596D0-F508-4B4C-8D0F-8E9628FE9508}"/>
              </a:ext>
            </a:extLst>
          </p:cNvPr>
          <p:cNvSpPr>
            <a:spLocks noGrp="1"/>
          </p:cNvSpPr>
          <p:nvPr>
            <p:ph type="dt" sz="half" idx="10"/>
          </p:nvPr>
        </p:nvSpPr>
        <p:spPr/>
        <p:txBody>
          <a:bodyPr/>
          <a:lstStyle>
            <a:lvl1pPr>
              <a:defRPr/>
            </a:lvl1pPr>
          </a:lstStyle>
          <a:p>
            <a:pPr>
              <a:defRPr/>
            </a:pPr>
            <a:fld id="{6319302C-2DBF-482F-A6C3-4FA9576B65D1}" type="datetimeFigureOut">
              <a:rPr lang="en-US"/>
              <a:pPr>
                <a:defRPr/>
              </a:pPr>
              <a:t>8/5/2024</a:t>
            </a:fld>
            <a:endParaRPr lang="en-US"/>
          </a:p>
        </p:txBody>
      </p:sp>
      <p:sp>
        <p:nvSpPr>
          <p:cNvPr id="6" name="Footer Placeholder 4">
            <a:extLst>
              <a:ext uri="{FF2B5EF4-FFF2-40B4-BE49-F238E27FC236}">
                <a16:creationId xmlns:a16="http://schemas.microsoft.com/office/drawing/2014/main" id="{4552C43B-6775-4699-90B0-AB905CF6F2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7E7374-E63F-4466-BB95-FE0DC9F0D7F8}"/>
              </a:ext>
            </a:extLst>
          </p:cNvPr>
          <p:cNvSpPr>
            <a:spLocks noGrp="1"/>
          </p:cNvSpPr>
          <p:nvPr>
            <p:ph type="sldNum" sz="quarter" idx="12"/>
          </p:nvPr>
        </p:nvSpPr>
        <p:spPr/>
        <p:txBody>
          <a:bodyPr/>
          <a:lstStyle>
            <a:lvl1pPr>
              <a:defRPr/>
            </a:lvl1pPr>
          </a:lstStyle>
          <a:p>
            <a:pPr>
              <a:defRPr/>
            </a:pPr>
            <a:fld id="{9E71894A-45D4-4829-993D-97AB32233985}" type="slidenum">
              <a:rPr lang="en-US" altLang="en-US"/>
              <a:pPr>
                <a:defRPr/>
              </a:pPr>
              <a:t>‹#›</a:t>
            </a:fld>
            <a:endParaRPr lang="en-US" altLang="en-US"/>
          </a:p>
        </p:txBody>
      </p:sp>
    </p:spTree>
    <p:extLst>
      <p:ext uri="{BB962C8B-B14F-4D97-AF65-F5344CB8AC3E}">
        <p14:creationId xmlns:p14="http://schemas.microsoft.com/office/powerpoint/2010/main" val="2807229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338" y="608013"/>
            <a:ext cx="13144500" cy="2209800"/>
          </a:xfrm>
        </p:spPr>
        <p:txBody>
          <a:bodyPr/>
          <a:lstStyle/>
          <a:p>
            <a:r>
              <a:rPr lang="en-US"/>
              <a:t>Click to edit Master title style</a:t>
            </a:r>
          </a:p>
        </p:txBody>
      </p:sp>
      <p:sp>
        <p:nvSpPr>
          <p:cNvPr id="3" name="Text Placeholder 2"/>
          <p:cNvSpPr>
            <a:spLocks noGrp="1"/>
          </p:cNvSpPr>
          <p:nvPr>
            <p:ph type="body" idx="1"/>
          </p:nvPr>
        </p:nvSpPr>
        <p:spPr>
          <a:xfrm>
            <a:off x="1049338" y="2801938"/>
            <a:ext cx="6448425"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9338" y="4175125"/>
            <a:ext cx="6448425"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15250" y="2801938"/>
            <a:ext cx="6478588"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15250" y="4175125"/>
            <a:ext cx="647858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0AA2053-C45C-4F5E-941A-373385F2A519}"/>
              </a:ext>
            </a:extLst>
          </p:cNvPr>
          <p:cNvSpPr>
            <a:spLocks noGrp="1"/>
          </p:cNvSpPr>
          <p:nvPr>
            <p:ph type="dt" sz="half" idx="10"/>
          </p:nvPr>
        </p:nvSpPr>
        <p:spPr/>
        <p:txBody>
          <a:bodyPr/>
          <a:lstStyle>
            <a:lvl1pPr>
              <a:defRPr/>
            </a:lvl1pPr>
          </a:lstStyle>
          <a:p>
            <a:pPr>
              <a:defRPr/>
            </a:pPr>
            <a:fld id="{154F9A08-65D9-44B8-ACFD-01A0C79EC646}" type="datetimeFigureOut">
              <a:rPr lang="en-US"/>
              <a:pPr>
                <a:defRPr/>
              </a:pPr>
              <a:t>8/5/2024</a:t>
            </a:fld>
            <a:endParaRPr lang="en-US"/>
          </a:p>
        </p:txBody>
      </p:sp>
      <p:sp>
        <p:nvSpPr>
          <p:cNvPr id="8" name="Footer Placeholder 4">
            <a:extLst>
              <a:ext uri="{FF2B5EF4-FFF2-40B4-BE49-F238E27FC236}">
                <a16:creationId xmlns:a16="http://schemas.microsoft.com/office/drawing/2014/main" id="{851D5660-D306-49C8-A1C0-98D20999DB3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2EA9F18-26AC-4FBA-91FE-CD955B10C69F}"/>
              </a:ext>
            </a:extLst>
          </p:cNvPr>
          <p:cNvSpPr>
            <a:spLocks noGrp="1"/>
          </p:cNvSpPr>
          <p:nvPr>
            <p:ph type="sldNum" sz="quarter" idx="12"/>
          </p:nvPr>
        </p:nvSpPr>
        <p:spPr/>
        <p:txBody>
          <a:bodyPr/>
          <a:lstStyle>
            <a:lvl1pPr>
              <a:defRPr/>
            </a:lvl1pPr>
          </a:lstStyle>
          <a:p>
            <a:pPr>
              <a:defRPr/>
            </a:pPr>
            <a:fld id="{F9982233-0A38-4AFF-A3C0-28F6169B33E1}" type="slidenum">
              <a:rPr lang="en-US" altLang="en-US"/>
              <a:pPr>
                <a:defRPr/>
              </a:pPr>
              <a:t>‹#›</a:t>
            </a:fld>
            <a:endParaRPr lang="en-US" altLang="en-US"/>
          </a:p>
        </p:txBody>
      </p:sp>
    </p:spTree>
    <p:extLst>
      <p:ext uri="{BB962C8B-B14F-4D97-AF65-F5344CB8AC3E}">
        <p14:creationId xmlns:p14="http://schemas.microsoft.com/office/powerpoint/2010/main" val="344230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6CF92FB-7CB1-468D-9912-E50E61A430C0}"/>
              </a:ext>
            </a:extLst>
          </p:cNvPr>
          <p:cNvSpPr>
            <a:spLocks noGrp="1"/>
          </p:cNvSpPr>
          <p:nvPr>
            <p:ph type="dt" sz="half" idx="10"/>
          </p:nvPr>
        </p:nvSpPr>
        <p:spPr/>
        <p:txBody>
          <a:bodyPr/>
          <a:lstStyle>
            <a:lvl1pPr>
              <a:defRPr/>
            </a:lvl1pPr>
          </a:lstStyle>
          <a:p>
            <a:pPr>
              <a:defRPr/>
            </a:pPr>
            <a:fld id="{1D3E9BB1-9EC8-4BE1-9044-6E8DB3BDBB63}" type="datetimeFigureOut">
              <a:rPr lang="en-US"/>
              <a:pPr>
                <a:defRPr/>
              </a:pPr>
              <a:t>8/5/2024</a:t>
            </a:fld>
            <a:endParaRPr lang="en-US"/>
          </a:p>
        </p:txBody>
      </p:sp>
      <p:sp>
        <p:nvSpPr>
          <p:cNvPr id="4" name="Footer Placeholder 4">
            <a:extLst>
              <a:ext uri="{FF2B5EF4-FFF2-40B4-BE49-F238E27FC236}">
                <a16:creationId xmlns:a16="http://schemas.microsoft.com/office/drawing/2014/main" id="{AC349293-3AD9-4078-86BD-2729CEA634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022E4E-9C3E-4399-8A62-193501BC4E52}"/>
              </a:ext>
            </a:extLst>
          </p:cNvPr>
          <p:cNvSpPr>
            <a:spLocks noGrp="1"/>
          </p:cNvSpPr>
          <p:nvPr>
            <p:ph type="sldNum" sz="quarter" idx="12"/>
          </p:nvPr>
        </p:nvSpPr>
        <p:spPr/>
        <p:txBody>
          <a:bodyPr/>
          <a:lstStyle>
            <a:lvl1pPr>
              <a:defRPr/>
            </a:lvl1pPr>
          </a:lstStyle>
          <a:p>
            <a:pPr>
              <a:defRPr/>
            </a:pPr>
            <a:fld id="{B97F6220-FE3C-4289-AB81-5A2B1262A5DB}" type="slidenum">
              <a:rPr lang="en-US" altLang="en-US"/>
              <a:pPr>
                <a:defRPr/>
              </a:pPr>
              <a:t>‹#›</a:t>
            </a:fld>
            <a:endParaRPr lang="en-US" altLang="en-US"/>
          </a:p>
        </p:txBody>
      </p:sp>
    </p:spTree>
    <p:extLst>
      <p:ext uri="{BB962C8B-B14F-4D97-AF65-F5344CB8AC3E}">
        <p14:creationId xmlns:p14="http://schemas.microsoft.com/office/powerpoint/2010/main" val="1503746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F3236C-8245-4A06-8FA9-2E95F8B520E7}"/>
              </a:ext>
            </a:extLst>
          </p:cNvPr>
          <p:cNvSpPr>
            <a:spLocks noGrp="1"/>
          </p:cNvSpPr>
          <p:nvPr>
            <p:ph type="dt" sz="half" idx="10"/>
          </p:nvPr>
        </p:nvSpPr>
        <p:spPr/>
        <p:txBody>
          <a:bodyPr/>
          <a:lstStyle>
            <a:lvl1pPr>
              <a:defRPr/>
            </a:lvl1pPr>
          </a:lstStyle>
          <a:p>
            <a:pPr>
              <a:defRPr/>
            </a:pPr>
            <a:fld id="{00510E3F-469C-4EF0-A3DA-890FEB81DA7E}" type="datetimeFigureOut">
              <a:rPr lang="en-US"/>
              <a:pPr>
                <a:defRPr/>
              </a:pPr>
              <a:t>8/5/2024</a:t>
            </a:fld>
            <a:endParaRPr lang="en-US"/>
          </a:p>
        </p:txBody>
      </p:sp>
      <p:sp>
        <p:nvSpPr>
          <p:cNvPr id="3" name="Footer Placeholder 4">
            <a:extLst>
              <a:ext uri="{FF2B5EF4-FFF2-40B4-BE49-F238E27FC236}">
                <a16:creationId xmlns:a16="http://schemas.microsoft.com/office/drawing/2014/main" id="{DF0E24F0-5E17-4CE4-919B-9663A5FE692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6A5216-3FFA-41B8-B643-121DB62EA218}"/>
              </a:ext>
            </a:extLst>
          </p:cNvPr>
          <p:cNvSpPr>
            <a:spLocks noGrp="1"/>
          </p:cNvSpPr>
          <p:nvPr>
            <p:ph type="sldNum" sz="quarter" idx="12"/>
          </p:nvPr>
        </p:nvSpPr>
        <p:spPr/>
        <p:txBody>
          <a:bodyPr/>
          <a:lstStyle>
            <a:lvl1pPr>
              <a:defRPr/>
            </a:lvl1pPr>
          </a:lstStyle>
          <a:p>
            <a:pPr>
              <a:defRPr/>
            </a:pPr>
            <a:fld id="{9169AC39-C123-409E-838A-5D1D51FA7D6D}" type="slidenum">
              <a:rPr lang="en-US" altLang="en-US"/>
              <a:pPr>
                <a:defRPr/>
              </a:pPr>
              <a:t>‹#›</a:t>
            </a:fld>
            <a:endParaRPr lang="en-US" altLang="en-US"/>
          </a:p>
        </p:txBody>
      </p:sp>
    </p:spTree>
    <p:extLst>
      <p:ext uri="{BB962C8B-B14F-4D97-AF65-F5344CB8AC3E}">
        <p14:creationId xmlns:p14="http://schemas.microsoft.com/office/powerpoint/2010/main" val="84901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78588" y="1646238"/>
            <a:ext cx="7715250" cy="8121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78BB137-BB02-44BC-A3F6-1B45B6C3FDE9}"/>
              </a:ext>
            </a:extLst>
          </p:cNvPr>
          <p:cNvSpPr>
            <a:spLocks noGrp="1"/>
          </p:cNvSpPr>
          <p:nvPr>
            <p:ph type="dt" sz="half" idx="10"/>
          </p:nvPr>
        </p:nvSpPr>
        <p:spPr/>
        <p:txBody>
          <a:bodyPr/>
          <a:lstStyle>
            <a:lvl1pPr>
              <a:defRPr/>
            </a:lvl1pPr>
          </a:lstStyle>
          <a:p>
            <a:pPr>
              <a:defRPr/>
            </a:pPr>
            <a:fld id="{FB43C8BB-F9D1-40BA-B662-90C6D8EB362B}" type="datetimeFigureOut">
              <a:rPr lang="en-US"/>
              <a:pPr>
                <a:defRPr/>
              </a:pPr>
              <a:t>8/5/2024</a:t>
            </a:fld>
            <a:endParaRPr lang="en-US"/>
          </a:p>
        </p:txBody>
      </p:sp>
      <p:sp>
        <p:nvSpPr>
          <p:cNvPr id="6" name="Footer Placeholder 4">
            <a:extLst>
              <a:ext uri="{FF2B5EF4-FFF2-40B4-BE49-F238E27FC236}">
                <a16:creationId xmlns:a16="http://schemas.microsoft.com/office/drawing/2014/main" id="{C94ED8E4-1377-4D0C-8690-70C6F85C18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B99085-A9F2-404C-9D29-BCA39A2FFE88}"/>
              </a:ext>
            </a:extLst>
          </p:cNvPr>
          <p:cNvSpPr>
            <a:spLocks noGrp="1"/>
          </p:cNvSpPr>
          <p:nvPr>
            <p:ph type="sldNum" sz="quarter" idx="12"/>
          </p:nvPr>
        </p:nvSpPr>
        <p:spPr/>
        <p:txBody>
          <a:bodyPr/>
          <a:lstStyle>
            <a:lvl1pPr>
              <a:defRPr/>
            </a:lvl1pPr>
          </a:lstStyle>
          <a:p>
            <a:pPr>
              <a:defRPr/>
            </a:pPr>
            <a:fld id="{2B2C26F2-6EDE-4F16-9006-45586FC92AE2}" type="slidenum">
              <a:rPr lang="en-US" altLang="en-US"/>
              <a:pPr>
                <a:defRPr/>
              </a:pPr>
              <a:t>‹#›</a:t>
            </a:fld>
            <a:endParaRPr lang="en-US" altLang="en-US"/>
          </a:p>
        </p:txBody>
      </p:sp>
    </p:spTree>
    <p:extLst>
      <p:ext uri="{BB962C8B-B14F-4D97-AF65-F5344CB8AC3E}">
        <p14:creationId xmlns:p14="http://schemas.microsoft.com/office/powerpoint/2010/main" val="31618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B66DE-6C37-455A-9072-6398DBE3C071}"/>
              </a:ext>
            </a:extLst>
          </p:cNvPr>
          <p:cNvSpPr>
            <a:spLocks noGrp="1"/>
          </p:cNvSpPr>
          <p:nvPr>
            <p:ph type="dt" sz="half" idx="10"/>
          </p:nvPr>
        </p:nvSpPr>
        <p:spPr/>
        <p:txBody>
          <a:bodyPr/>
          <a:lstStyle>
            <a:lvl1pPr>
              <a:defRPr/>
            </a:lvl1pPr>
          </a:lstStyle>
          <a:p>
            <a:pPr>
              <a:defRPr/>
            </a:pPr>
            <a:fld id="{C31447B3-6FAB-494C-9459-DE3897BA288F}" type="datetimeFigureOut">
              <a:rPr lang="en-US"/>
              <a:pPr>
                <a:defRPr/>
              </a:pPr>
              <a:t>8/5/2024</a:t>
            </a:fld>
            <a:endParaRPr lang="en-US"/>
          </a:p>
        </p:txBody>
      </p:sp>
      <p:sp>
        <p:nvSpPr>
          <p:cNvPr id="5" name="Footer Placeholder 4">
            <a:extLst>
              <a:ext uri="{FF2B5EF4-FFF2-40B4-BE49-F238E27FC236}">
                <a16:creationId xmlns:a16="http://schemas.microsoft.com/office/drawing/2014/main" id="{9C49F158-7B7F-4FBF-AF1A-86B377F2CC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D5E295-4C81-4CC6-B9F8-EFF5132634C9}"/>
              </a:ext>
            </a:extLst>
          </p:cNvPr>
          <p:cNvSpPr>
            <a:spLocks noGrp="1"/>
          </p:cNvSpPr>
          <p:nvPr>
            <p:ph type="sldNum" sz="quarter" idx="12"/>
          </p:nvPr>
        </p:nvSpPr>
        <p:spPr/>
        <p:txBody>
          <a:bodyPr/>
          <a:lstStyle>
            <a:lvl1pPr>
              <a:defRPr/>
            </a:lvl1pPr>
          </a:lstStyle>
          <a:p>
            <a:pPr>
              <a:defRPr/>
            </a:pPr>
            <a:fld id="{BEC3BD28-F0F7-4A55-A094-4C40416288D7}" type="slidenum">
              <a:rPr lang="en-US" altLang="en-US"/>
              <a:pPr>
                <a:defRPr/>
              </a:pPr>
              <a:t>‹#›</a:t>
            </a:fld>
            <a:endParaRPr lang="en-US" altLang="en-US"/>
          </a:p>
        </p:txBody>
      </p:sp>
    </p:spTree>
    <p:extLst>
      <p:ext uri="{BB962C8B-B14F-4D97-AF65-F5344CB8AC3E}">
        <p14:creationId xmlns:p14="http://schemas.microsoft.com/office/powerpoint/2010/main" val="4039071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478588" y="1646238"/>
            <a:ext cx="7715250" cy="81216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70C0A14-C997-4BD0-B1EB-5CF065D93518}"/>
              </a:ext>
            </a:extLst>
          </p:cNvPr>
          <p:cNvSpPr>
            <a:spLocks noGrp="1"/>
          </p:cNvSpPr>
          <p:nvPr>
            <p:ph type="dt" sz="half" idx="10"/>
          </p:nvPr>
        </p:nvSpPr>
        <p:spPr/>
        <p:txBody>
          <a:bodyPr/>
          <a:lstStyle>
            <a:lvl1pPr>
              <a:defRPr/>
            </a:lvl1pPr>
          </a:lstStyle>
          <a:p>
            <a:pPr>
              <a:defRPr/>
            </a:pPr>
            <a:fld id="{DD4A2850-AE02-4BD2-859B-60480D49BAE3}" type="datetimeFigureOut">
              <a:rPr lang="en-US"/>
              <a:pPr>
                <a:defRPr/>
              </a:pPr>
              <a:t>8/5/2024</a:t>
            </a:fld>
            <a:endParaRPr lang="en-US"/>
          </a:p>
        </p:txBody>
      </p:sp>
      <p:sp>
        <p:nvSpPr>
          <p:cNvPr id="6" name="Footer Placeholder 4">
            <a:extLst>
              <a:ext uri="{FF2B5EF4-FFF2-40B4-BE49-F238E27FC236}">
                <a16:creationId xmlns:a16="http://schemas.microsoft.com/office/drawing/2014/main" id="{9B19FD51-330D-48A6-8E50-B8E2FEC060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1652C7-BBDC-4BBF-8C36-1FBE8FEEA8B1}"/>
              </a:ext>
            </a:extLst>
          </p:cNvPr>
          <p:cNvSpPr>
            <a:spLocks noGrp="1"/>
          </p:cNvSpPr>
          <p:nvPr>
            <p:ph type="sldNum" sz="quarter" idx="12"/>
          </p:nvPr>
        </p:nvSpPr>
        <p:spPr/>
        <p:txBody>
          <a:bodyPr/>
          <a:lstStyle>
            <a:lvl1pPr>
              <a:defRPr/>
            </a:lvl1pPr>
          </a:lstStyle>
          <a:p>
            <a:pPr>
              <a:defRPr/>
            </a:pPr>
            <a:fld id="{C9818E90-793F-4911-AC7A-87325DA03E4C}" type="slidenum">
              <a:rPr lang="en-US" altLang="en-US"/>
              <a:pPr>
                <a:defRPr/>
              </a:pPr>
              <a:t>‹#›</a:t>
            </a:fld>
            <a:endParaRPr lang="en-US" altLang="en-US"/>
          </a:p>
        </p:txBody>
      </p:sp>
    </p:spTree>
    <p:extLst>
      <p:ext uri="{BB962C8B-B14F-4D97-AF65-F5344CB8AC3E}">
        <p14:creationId xmlns:p14="http://schemas.microsoft.com/office/powerpoint/2010/main" val="298360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878D7-2966-4E09-80E5-F8AC894D0E98}"/>
              </a:ext>
            </a:extLst>
          </p:cNvPr>
          <p:cNvSpPr>
            <a:spLocks noGrp="1"/>
          </p:cNvSpPr>
          <p:nvPr>
            <p:ph type="dt" sz="half" idx="10"/>
          </p:nvPr>
        </p:nvSpPr>
        <p:spPr/>
        <p:txBody>
          <a:bodyPr/>
          <a:lstStyle>
            <a:lvl1pPr>
              <a:defRPr/>
            </a:lvl1pPr>
          </a:lstStyle>
          <a:p>
            <a:pPr>
              <a:defRPr/>
            </a:pPr>
            <a:fld id="{585CE522-9FF9-489D-8A2F-4AA7C1E64CF8}" type="datetimeFigureOut">
              <a:rPr lang="en-US"/>
              <a:pPr>
                <a:defRPr/>
              </a:pPr>
              <a:t>8/5/2024</a:t>
            </a:fld>
            <a:endParaRPr lang="en-US"/>
          </a:p>
        </p:txBody>
      </p:sp>
      <p:sp>
        <p:nvSpPr>
          <p:cNvPr id="5" name="Footer Placeholder 4">
            <a:extLst>
              <a:ext uri="{FF2B5EF4-FFF2-40B4-BE49-F238E27FC236}">
                <a16:creationId xmlns:a16="http://schemas.microsoft.com/office/drawing/2014/main" id="{CA916646-9056-46B7-A8AD-2FDCCC9AB1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DAA089-327F-4D7A-ACED-F03C643897D5}"/>
              </a:ext>
            </a:extLst>
          </p:cNvPr>
          <p:cNvSpPr>
            <a:spLocks noGrp="1"/>
          </p:cNvSpPr>
          <p:nvPr>
            <p:ph type="sldNum" sz="quarter" idx="12"/>
          </p:nvPr>
        </p:nvSpPr>
        <p:spPr/>
        <p:txBody>
          <a:bodyPr/>
          <a:lstStyle>
            <a:lvl1pPr>
              <a:defRPr/>
            </a:lvl1pPr>
          </a:lstStyle>
          <a:p>
            <a:pPr>
              <a:defRPr/>
            </a:pPr>
            <a:fld id="{08BDC453-0450-4E1D-B285-DDF73659D7CC}" type="slidenum">
              <a:rPr lang="en-US" altLang="en-US"/>
              <a:pPr>
                <a:defRPr/>
              </a:pPr>
              <a:t>‹#›</a:t>
            </a:fld>
            <a:endParaRPr lang="en-US" altLang="en-US"/>
          </a:p>
        </p:txBody>
      </p:sp>
    </p:spTree>
    <p:extLst>
      <p:ext uri="{BB962C8B-B14F-4D97-AF65-F5344CB8AC3E}">
        <p14:creationId xmlns:p14="http://schemas.microsoft.com/office/powerpoint/2010/main" val="2456252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6125" y="608013"/>
            <a:ext cx="3286125" cy="968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750" y="608013"/>
            <a:ext cx="9705975" cy="968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58CEE-9B23-46DA-B2EA-7F9684CF85DE}"/>
              </a:ext>
            </a:extLst>
          </p:cNvPr>
          <p:cNvSpPr>
            <a:spLocks noGrp="1"/>
          </p:cNvSpPr>
          <p:nvPr>
            <p:ph type="dt" sz="half" idx="10"/>
          </p:nvPr>
        </p:nvSpPr>
        <p:spPr/>
        <p:txBody>
          <a:bodyPr/>
          <a:lstStyle>
            <a:lvl1pPr>
              <a:defRPr/>
            </a:lvl1pPr>
          </a:lstStyle>
          <a:p>
            <a:pPr>
              <a:defRPr/>
            </a:pPr>
            <a:fld id="{A4FF61F2-661A-453A-BCFD-114D75356EF0}" type="datetimeFigureOut">
              <a:rPr lang="en-US"/>
              <a:pPr>
                <a:defRPr/>
              </a:pPr>
              <a:t>8/5/2024</a:t>
            </a:fld>
            <a:endParaRPr lang="en-US"/>
          </a:p>
        </p:txBody>
      </p:sp>
      <p:sp>
        <p:nvSpPr>
          <p:cNvPr id="5" name="Footer Placeholder 4">
            <a:extLst>
              <a:ext uri="{FF2B5EF4-FFF2-40B4-BE49-F238E27FC236}">
                <a16:creationId xmlns:a16="http://schemas.microsoft.com/office/drawing/2014/main" id="{C6EF0B62-EBBF-472A-8CE5-9713B6D201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C1C911-0492-4E25-8300-295738884CC0}"/>
              </a:ext>
            </a:extLst>
          </p:cNvPr>
          <p:cNvSpPr>
            <a:spLocks noGrp="1"/>
          </p:cNvSpPr>
          <p:nvPr>
            <p:ph type="sldNum" sz="quarter" idx="12"/>
          </p:nvPr>
        </p:nvSpPr>
        <p:spPr/>
        <p:txBody>
          <a:bodyPr/>
          <a:lstStyle>
            <a:lvl1pPr>
              <a:defRPr/>
            </a:lvl1pPr>
          </a:lstStyle>
          <a:p>
            <a:pPr>
              <a:defRPr/>
            </a:pPr>
            <a:fld id="{BAA1308A-17C4-4E54-82C9-C175E679F735}" type="slidenum">
              <a:rPr lang="en-US" altLang="en-US"/>
              <a:pPr>
                <a:defRPr/>
              </a:pPr>
              <a:t>‹#›</a:t>
            </a:fld>
            <a:endParaRPr lang="en-US" altLang="en-US"/>
          </a:p>
        </p:txBody>
      </p:sp>
    </p:spTree>
    <p:extLst>
      <p:ext uri="{BB962C8B-B14F-4D97-AF65-F5344CB8AC3E}">
        <p14:creationId xmlns:p14="http://schemas.microsoft.com/office/powerpoint/2010/main" val="377478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870075"/>
            <a:ext cx="11430000" cy="39798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05000" y="6003925"/>
            <a:ext cx="11430000" cy="2759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6A74E-F302-43AC-B697-90941AFA71BD}"/>
              </a:ext>
            </a:extLst>
          </p:cNvPr>
          <p:cNvSpPr>
            <a:spLocks noGrp="1"/>
          </p:cNvSpPr>
          <p:nvPr>
            <p:ph type="dt" sz="half" idx="10"/>
          </p:nvPr>
        </p:nvSpPr>
        <p:spPr/>
        <p:txBody>
          <a:bodyPr/>
          <a:lstStyle>
            <a:lvl1pPr>
              <a:defRPr/>
            </a:lvl1pPr>
          </a:lstStyle>
          <a:p>
            <a:pPr>
              <a:defRPr/>
            </a:pPr>
            <a:fld id="{7D45D30D-FAAC-4FAB-8154-AEE6A3ACDBB8}" type="datetimeFigureOut">
              <a:rPr lang="en-US"/>
              <a:pPr>
                <a:defRPr/>
              </a:pPr>
              <a:t>8/5/2024</a:t>
            </a:fld>
            <a:endParaRPr lang="en-US"/>
          </a:p>
        </p:txBody>
      </p:sp>
      <p:sp>
        <p:nvSpPr>
          <p:cNvPr id="5" name="Footer Placeholder 4">
            <a:extLst>
              <a:ext uri="{FF2B5EF4-FFF2-40B4-BE49-F238E27FC236}">
                <a16:creationId xmlns:a16="http://schemas.microsoft.com/office/drawing/2014/main" id="{4928D06F-E909-4DBA-A121-2DB5FAD70A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7BD225-AF93-4BDF-9052-EA520E2B400E}"/>
              </a:ext>
            </a:extLst>
          </p:cNvPr>
          <p:cNvSpPr>
            <a:spLocks noGrp="1"/>
          </p:cNvSpPr>
          <p:nvPr>
            <p:ph type="sldNum" sz="quarter" idx="12"/>
          </p:nvPr>
        </p:nvSpPr>
        <p:spPr/>
        <p:txBody>
          <a:bodyPr/>
          <a:lstStyle>
            <a:lvl1pPr>
              <a:defRPr/>
            </a:lvl1pPr>
          </a:lstStyle>
          <a:p>
            <a:pPr>
              <a:defRPr/>
            </a:pPr>
            <a:fld id="{A68CC3D6-8E42-45C5-956E-F91AE1DCC4A1}" type="slidenum">
              <a:rPr lang="en-US" altLang="en-US"/>
              <a:pPr>
                <a:defRPr/>
              </a:pPr>
              <a:t>‹#›</a:t>
            </a:fld>
            <a:endParaRPr lang="en-US" altLang="en-US"/>
          </a:p>
        </p:txBody>
      </p:sp>
    </p:spTree>
    <p:extLst>
      <p:ext uri="{BB962C8B-B14F-4D97-AF65-F5344CB8AC3E}">
        <p14:creationId xmlns:p14="http://schemas.microsoft.com/office/powerpoint/2010/main" val="3237279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987A0-7B5B-4759-8F73-3B95625C34B6}"/>
              </a:ext>
            </a:extLst>
          </p:cNvPr>
          <p:cNvSpPr>
            <a:spLocks noGrp="1"/>
          </p:cNvSpPr>
          <p:nvPr>
            <p:ph type="dt" sz="half" idx="10"/>
          </p:nvPr>
        </p:nvSpPr>
        <p:spPr/>
        <p:txBody>
          <a:bodyPr/>
          <a:lstStyle>
            <a:lvl1pPr>
              <a:defRPr/>
            </a:lvl1pPr>
          </a:lstStyle>
          <a:p>
            <a:pPr>
              <a:defRPr/>
            </a:pPr>
            <a:fld id="{6A16A9B7-8852-4D07-BC94-B41F09502EE4}" type="datetimeFigureOut">
              <a:rPr lang="en-US"/>
              <a:pPr>
                <a:defRPr/>
              </a:pPr>
              <a:t>8/5/2024</a:t>
            </a:fld>
            <a:endParaRPr lang="en-US"/>
          </a:p>
        </p:txBody>
      </p:sp>
      <p:sp>
        <p:nvSpPr>
          <p:cNvPr id="5" name="Footer Placeholder 4">
            <a:extLst>
              <a:ext uri="{FF2B5EF4-FFF2-40B4-BE49-F238E27FC236}">
                <a16:creationId xmlns:a16="http://schemas.microsoft.com/office/drawing/2014/main" id="{2F589E61-83BD-49AE-8153-62D5D3887E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54D2D8-A1B1-4E4B-9B76-49191C175562}"/>
              </a:ext>
            </a:extLst>
          </p:cNvPr>
          <p:cNvSpPr>
            <a:spLocks noGrp="1"/>
          </p:cNvSpPr>
          <p:nvPr>
            <p:ph type="sldNum" sz="quarter" idx="12"/>
          </p:nvPr>
        </p:nvSpPr>
        <p:spPr/>
        <p:txBody>
          <a:bodyPr/>
          <a:lstStyle>
            <a:lvl1pPr>
              <a:defRPr/>
            </a:lvl1pPr>
          </a:lstStyle>
          <a:p>
            <a:pPr>
              <a:defRPr/>
            </a:pPr>
            <a:fld id="{D192E202-A184-46A5-B818-BFC649A20A85}" type="slidenum">
              <a:rPr lang="en-US" altLang="en-US"/>
              <a:pPr>
                <a:defRPr/>
              </a:pPr>
              <a:t>‹#›</a:t>
            </a:fld>
            <a:endParaRPr lang="en-US" altLang="en-US"/>
          </a:p>
        </p:txBody>
      </p:sp>
    </p:spTree>
    <p:extLst>
      <p:ext uri="{BB962C8B-B14F-4D97-AF65-F5344CB8AC3E}">
        <p14:creationId xmlns:p14="http://schemas.microsoft.com/office/powerpoint/2010/main" val="4183474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813" y="2849563"/>
            <a:ext cx="13144500" cy="47545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39813" y="7648575"/>
            <a:ext cx="13144500" cy="2500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867639-70ED-4462-A5BC-027CA621D773}"/>
              </a:ext>
            </a:extLst>
          </p:cNvPr>
          <p:cNvSpPr>
            <a:spLocks noGrp="1"/>
          </p:cNvSpPr>
          <p:nvPr>
            <p:ph type="dt" sz="half" idx="10"/>
          </p:nvPr>
        </p:nvSpPr>
        <p:spPr/>
        <p:txBody>
          <a:bodyPr/>
          <a:lstStyle>
            <a:lvl1pPr>
              <a:defRPr/>
            </a:lvl1pPr>
          </a:lstStyle>
          <a:p>
            <a:pPr>
              <a:defRPr/>
            </a:pPr>
            <a:fld id="{0EF54EF3-0D0F-487A-A3E1-4917821ED1D6}" type="datetimeFigureOut">
              <a:rPr lang="en-US"/>
              <a:pPr>
                <a:defRPr/>
              </a:pPr>
              <a:t>8/5/2024</a:t>
            </a:fld>
            <a:endParaRPr lang="en-US"/>
          </a:p>
        </p:txBody>
      </p:sp>
      <p:sp>
        <p:nvSpPr>
          <p:cNvPr id="5" name="Footer Placeholder 4">
            <a:extLst>
              <a:ext uri="{FF2B5EF4-FFF2-40B4-BE49-F238E27FC236}">
                <a16:creationId xmlns:a16="http://schemas.microsoft.com/office/drawing/2014/main" id="{03D61098-F2B6-4B8A-85EC-919A25A028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D1F271-CBB3-4AB8-BD33-8652B838404B}"/>
              </a:ext>
            </a:extLst>
          </p:cNvPr>
          <p:cNvSpPr>
            <a:spLocks noGrp="1"/>
          </p:cNvSpPr>
          <p:nvPr>
            <p:ph type="sldNum" sz="quarter" idx="12"/>
          </p:nvPr>
        </p:nvSpPr>
        <p:spPr/>
        <p:txBody>
          <a:bodyPr/>
          <a:lstStyle>
            <a:lvl1pPr>
              <a:defRPr/>
            </a:lvl1pPr>
          </a:lstStyle>
          <a:p>
            <a:pPr>
              <a:defRPr/>
            </a:pPr>
            <a:fld id="{6370DA56-9476-4556-A8ED-639D64E9456D}" type="slidenum">
              <a:rPr lang="en-US" altLang="en-US"/>
              <a:pPr>
                <a:defRPr/>
              </a:pPr>
              <a:t>‹#›</a:t>
            </a:fld>
            <a:endParaRPr lang="en-US" altLang="en-US"/>
          </a:p>
        </p:txBody>
      </p:sp>
    </p:spTree>
    <p:extLst>
      <p:ext uri="{BB962C8B-B14F-4D97-AF65-F5344CB8AC3E}">
        <p14:creationId xmlns:p14="http://schemas.microsoft.com/office/powerpoint/2010/main" val="356257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75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620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B947571-1C26-4D75-B3F4-6277063B75E2}"/>
              </a:ext>
            </a:extLst>
          </p:cNvPr>
          <p:cNvSpPr>
            <a:spLocks noGrp="1"/>
          </p:cNvSpPr>
          <p:nvPr>
            <p:ph type="dt" sz="half" idx="10"/>
          </p:nvPr>
        </p:nvSpPr>
        <p:spPr/>
        <p:txBody>
          <a:bodyPr/>
          <a:lstStyle>
            <a:lvl1pPr>
              <a:defRPr/>
            </a:lvl1pPr>
          </a:lstStyle>
          <a:p>
            <a:pPr>
              <a:defRPr/>
            </a:pPr>
            <a:fld id="{1A686646-3B5A-4D65-9BBA-4678F019900C}" type="datetimeFigureOut">
              <a:rPr lang="en-US"/>
              <a:pPr>
                <a:defRPr/>
              </a:pPr>
              <a:t>8/5/2024</a:t>
            </a:fld>
            <a:endParaRPr lang="en-US"/>
          </a:p>
        </p:txBody>
      </p:sp>
      <p:sp>
        <p:nvSpPr>
          <p:cNvPr id="6" name="Footer Placeholder 4">
            <a:extLst>
              <a:ext uri="{FF2B5EF4-FFF2-40B4-BE49-F238E27FC236}">
                <a16:creationId xmlns:a16="http://schemas.microsoft.com/office/drawing/2014/main" id="{656FF0B8-53B7-4564-9B9F-4CB637C3D1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A23D83-56D0-461A-92EC-435200FE9808}"/>
              </a:ext>
            </a:extLst>
          </p:cNvPr>
          <p:cNvSpPr>
            <a:spLocks noGrp="1"/>
          </p:cNvSpPr>
          <p:nvPr>
            <p:ph type="sldNum" sz="quarter" idx="12"/>
          </p:nvPr>
        </p:nvSpPr>
        <p:spPr/>
        <p:txBody>
          <a:bodyPr/>
          <a:lstStyle>
            <a:lvl1pPr>
              <a:defRPr/>
            </a:lvl1pPr>
          </a:lstStyle>
          <a:p>
            <a:pPr>
              <a:defRPr/>
            </a:pPr>
            <a:fld id="{B74C7C3A-08F6-407A-AD5B-F4C85739B515}" type="slidenum">
              <a:rPr lang="en-US" altLang="en-US"/>
              <a:pPr>
                <a:defRPr/>
              </a:pPr>
              <a:t>‹#›</a:t>
            </a:fld>
            <a:endParaRPr lang="en-US" altLang="en-US"/>
          </a:p>
        </p:txBody>
      </p:sp>
    </p:spTree>
    <p:extLst>
      <p:ext uri="{BB962C8B-B14F-4D97-AF65-F5344CB8AC3E}">
        <p14:creationId xmlns:p14="http://schemas.microsoft.com/office/powerpoint/2010/main" val="125514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338" y="608013"/>
            <a:ext cx="13144500" cy="2209800"/>
          </a:xfrm>
        </p:spPr>
        <p:txBody>
          <a:bodyPr/>
          <a:lstStyle/>
          <a:p>
            <a:r>
              <a:rPr lang="en-US"/>
              <a:t>Click to edit Master title style</a:t>
            </a:r>
          </a:p>
        </p:txBody>
      </p:sp>
      <p:sp>
        <p:nvSpPr>
          <p:cNvPr id="3" name="Text Placeholder 2"/>
          <p:cNvSpPr>
            <a:spLocks noGrp="1"/>
          </p:cNvSpPr>
          <p:nvPr>
            <p:ph type="body" idx="1"/>
          </p:nvPr>
        </p:nvSpPr>
        <p:spPr>
          <a:xfrm>
            <a:off x="1049338" y="2801938"/>
            <a:ext cx="6448425"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9338" y="4175125"/>
            <a:ext cx="6448425"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15250" y="2801938"/>
            <a:ext cx="6478588"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15250" y="4175125"/>
            <a:ext cx="647858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115063-3808-42ED-B91D-B89C566023DE}"/>
              </a:ext>
            </a:extLst>
          </p:cNvPr>
          <p:cNvSpPr>
            <a:spLocks noGrp="1"/>
          </p:cNvSpPr>
          <p:nvPr>
            <p:ph type="dt" sz="half" idx="10"/>
          </p:nvPr>
        </p:nvSpPr>
        <p:spPr/>
        <p:txBody>
          <a:bodyPr/>
          <a:lstStyle>
            <a:lvl1pPr>
              <a:defRPr/>
            </a:lvl1pPr>
          </a:lstStyle>
          <a:p>
            <a:pPr>
              <a:defRPr/>
            </a:pPr>
            <a:fld id="{8A8266A4-DF1F-47BF-A084-63283F7854C0}" type="datetimeFigureOut">
              <a:rPr lang="en-US"/>
              <a:pPr>
                <a:defRPr/>
              </a:pPr>
              <a:t>8/5/2024</a:t>
            </a:fld>
            <a:endParaRPr lang="en-US"/>
          </a:p>
        </p:txBody>
      </p:sp>
      <p:sp>
        <p:nvSpPr>
          <p:cNvPr id="8" name="Footer Placeholder 4">
            <a:extLst>
              <a:ext uri="{FF2B5EF4-FFF2-40B4-BE49-F238E27FC236}">
                <a16:creationId xmlns:a16="http://schemas.microsoft.com/office/drawing/2014/main" id="{50B0E3C9-C29E-4AD5-864D-CC82DEC812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8DD0214-1713-4195-9281-CB707DEC4F27}"/>
              </a:ext>
            </a:extLst>
          </p:cNvPr>
          <p:cNvSpPr>
            <a:spLocks noGrp="1"/>
          </p:cNvSpPr>
          <p:nvPr>
            <p:ph type="sldNum" sz="quarter" idx="12"/>
          </p:nvPr>
        </p:nvSpPr>
        <p:spPr/>
        <p:txBody>
          <a:bodyPr/>
          <a:lstStyle>
            <a:lvl1pPr>
              <a:defRPr/>
            </a:lvl1pPr>
          </a:lstStyle>
          <a:p>
            <a:pPr>
              <a:defRPr/>
            </a:pPr>
            <a:fld id="{2C8D92B3-FBE4-4AFA-AC34-EAE9F7F48247}" type="slidenum">
              <a:rPr lang="en-US" altLang="en-US"/>
              <a:pPr>
                <a:defRPr/>
              </a:pPr>
              <a:t>‹#›</a:t>
            </a:fld>
            <a:endParaRPr lang="en-US" altLang="en-US"/>
          </a:p>
        </p:txBody>
      </p:sp>
    </p:spTree>
    <p:extLst>
      <p:ext uri="{BB962C8B-B14F-4D97-AF65-F5344CB8AC3E}">
        <p14:creationId xmlns:p14="http://schemas.microsoft.com/office/powerpoint/2010/main" val="369185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AEEE42-C79F-474A-8805-851D992711A8}"/>
              </a:ext>
            </a:extLst>
          </p:cNvPr>
          <p:cNvSpPr>
            <a:spLocks noGrp="1"/>
          </p:cNvSpPr>
          <p:nvPr>
            <p:ph type="dt" sz="half" idx="10"/>
          </p:nvPr>
        </p:nvSpPr>
        <p:spPr/>
        <p:txBody>
          <a:bodyPr/>
          <a:lstStyle>
            <a:lvl1pPr>
              <a:defRPr/>
            </a:lvl1pPr>
          </a:lstStyle>
          <a:p>
            <a:pPr>
              <a:defRPr/>
            </a:pPr>
            <a:fld id="{1EA62456-EF74-4796-B7CC-BF29F886A9F5}" type="datetimeFigureOut">
              <a:rPr lang="en-US"/>
              <a:pPr>
                <a:defRPr/>
              </a:pPr>
              <a:t>8/5/2024</a:t>
            </a:fld>
            <a:endParaRPr lang="en-US"/>
          </a:p>
        </p:txBody>
      </p:sp>
      <p:sp>
        <p:nvSpPr>
          <p:cNvPr id="4" name="Footer Placeholder 4">
            <a:extLst>
              <a:ext uri="{FF2B5EF4-FFF2-40B4-BE49-F238E27FC236}">
                <a16:creationId xmlns:a16="http://schemas.microsoft.com/office/drawing/2014/main" id="{1F35791E-880B-4E5A-B9F1-25C0D91C29A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1B0C0A-1576-4518-9F69-9EFA27F60975}"/>
              </a:ext>
            </a:extLst>
          </p:cNvPr>
          <p:cNvSpPr>
            <a:spLocks noGrp="1"/>
          </p:cNvSpPr>
          <p:nvPr>
            <p:ph type="sldNum" sz="quarter" idx="12"/>
          </p:nvPr>
        </p:nvSpPr>
        <p:spPr/>
        <p:txBody>
          <a:bodyPr/>
          <a:lstStyle>
            <a:lvl1pPr>
              <a:defRPr/>
            </a:lvl1pPr>
          </a:lstStyle>
          <a:p>
            <a:pPr>
              <a:defRPr/>
            </a:pPr>
            <a:fld id="{6B5F78F8-6DB8-48E8-9D24-BDA2EFE8336F}" type="slidenum">
              <a:rPr lang="en-US" altLang="en-US"/>
              <a:pPr>
                <a:defRPr/>
              </a:pPr>
              <a:t>‹#›</a:t>
            </a:fld>
            <a:endParaRPr lang="en-US" altLang="en-US"/>
          </a:p>
        </p:txBody>
      </p:sp>
    </p:spTree>
    <p:extLst>
      <p:ext uri="{BB962C8B-B14F-4D97-AF65-F5344CB8AC3E}">
        <p14:creationId xmlns:p14="http://schemas.microsoft.com/office/powerpoint/2010/main" val="677947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D31C27-EFD6-400B-AA2E-CE8D2F0BFC32}"/>
              </a:ext>
            </a:extLst>
          </p:cNvPr>
          <p:cNvSpPr>
            <a:spLocks noGrp="1"/>
          </p:cNvSpPr>
          <p:nvPr>
            <p:ph type="dt" sz="half" idx="10"/>
          </p:nvPr>
        </p:nvSpPr>
        <p:spPr/>
        <p:txBody>
          <a:bodyPr/>
          <a:lstStyle>
            <a:lvl1pPr>
              <a:defRPr/>
            </a:lvl1pPr>
          </a:lstStyle>
          <a:p>
            <a:pPr>
              <a:defRPr/>
            </a:pPr>
            <a:fld id="{B89A3342-0FE5-43E8-8C9A-7B814AB7905B}" type="datetimeFigureOut">
              <a:rPr lang="en-US"/>
              <a:pPr>
                <a:defRPr/>
              </a:pPr>
              <a:t>8/5/2024</a:t>
            </a:fld>
            <a:endParaRPr lang="en-US"/>
          </a:p>
        </p:txBody>
      </p:sp>
      <p:sp>
        <p:nvSpPr>
          <p:cNvPr id="3" name="Footer Placeholder 4">
            <a:extLst>
              <a:ext uri="{FF2B5EF4-FFF2-40B4-BE49-F238E27FC236}">
                <a16:creationId xmlns:a16="http://schemas.microsoft.com/office/drawing/2014/main" id="{6CDD8FEB-5376-4BED-B8C4-13027E59B00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2C529D-1862-4B27-A296-E87EAB7ECE55}"/>
              </a:ext>
            </a:extLst>
          </p:cNvPr>
          <p:cNvSpPr>
            <a:spLocks noGrp="1"/>
          </p:cNvSpPr>
          <p:nvPr>
            <p:ph type="sldNum" sz="quarter" idx="12"/>
          </p:nvPr>
        </p:nvSpPr>
        <p:spPr/>
        <p:txBody>
          <a:bodyPr/>
          <a:lstStyle>
            <a:lvl1pPr>
              <a:defRPr/>
            </a:lvl1pPr>
          </a:lstStyle>
          <a:p>
            <a:pPr>
              <a:defRPr/>
            </a:pPr>
            <a:fld id="{DD060902-BF3C-4D5B-80A3-8CFF34BA8C06}" type="slidenum">
              <a:rPr lang="en-US" altLang="en-US"/>
              <a:pPr>
                <a:defRPr/>
              </a:pPr>
              <a:t>‹#›</a:t>
            </a:fld>
            <a:endParaRPr lang="en-US" altLang="en-US"/>
          </a:p>
        </p:txBody>
      </p:sp>
    </p:spTree>
    <p:extLst>
      <p:ext uri="{BB962C8B-B14F-4D97-AF65-F5344CB8AC3E}">
        <p14:creationId xmlns:p14="http://schemas.microsoft.com/office/powerpoint/2010/main" val="25033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813" y="2849563"/>
            <a:ext cx="13144500" cy="47545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39813" y="7648575"/>
            <a:ext cx="13144500" cy="2500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9FD2F-5D39-4743-A2AC-4EB7DB8C48ED}"/>
              </a:ext>
            </a:extLst>
          </p:cNvPr>
          <p:cNvSpPr>
            <a:spLocks noGrp="1"/>
          </p:cNvSpPr>
          <p:nvPr>
            <p:ph type="dt" sz="half" idx="10"/>
          </p:nvPr>
        </p:nvSpPr>
        <p:spPr/>
        <p:txBody>
          <a:bodyPr/>
          <a:lstStyle>
            <a:lvl1pPr>
              <a:defRPr/>
            </a:lvl1pPr>
          </a:lstStyle>
          <a:p>
            <a:pPr>
              <a:defRPr/>
            </a:pPr>
            <a:fld id="{75664DB8-26A3-4F7F-9CB8-C65CAC9C48CB}" type="datetimeFigureOut">
              <a:rPr lang="en-US"/>
              <a:pPr>
                <a:defRPr/>
              </a:pPr>
              <a:t>8/5/2024</a:t>
            </a:fld>
            <a:endParaRPr lang="en-US"/>
          </a:p>
        </p:txBody>
      </p:sp>
      <p:sp>
        <p:nvSpPr>
          <p:cNvPr id="5" name="Footer Placeholder 4">
            <a:extLst>
              <a:ext uri="{FF2B5EF4-FFF2-40B4-BE49-F238E27FC236}">
                <a16:creationId xmlns:a16="http://schemas.microsoft.com/office/drawing/2014/main" id="{A4E997E2-FAC0-4C7A-BB3C-2BCC97EB11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E9E086-CD47-423F-AEF4-459DB1E51268}"/>
              </a:ext>
            </a:extLst>
          </p:cNvPr>
          <p:cNvSpPr>
            <a:spLocks noGrp="1"/>
          </p:cNvSpPr>
          <p:nvPr>
            <p:ph type="sldNum" sz="quarter" idx="12"/>
          </p:nvPr>
        </p:nvSpPr>
        <p:spPr/>
        <p:txBody>
          <a:bodyPr/>
          <a:lstStyle>
            <a:lvl1pPr>
              <a:defRPr/>
            </a:lvl1pPr>
          </a:lstStyle>
          <a:p>
            <a:pPr>
              <a:defRPr/>
            </a:pPr>
            <a:fld id="{CCE177B5-DDF9-48EA-87F0-DA79A59BB9EE}" type="slidenum">
              <a:rPr lang="en-US" altLang="en-US"/>
              <a:pPr>
                <a:defRPr/>
              </a:pPr>
              <a:t>‹#›</a:t>
            </a:fld>
            <a:endParaRPr lang="en-US" altLang="en-US"/>
          </a:p>
        </p:txBody>
      </p:sp>
    </p:spTree>
    <p:extLst>
      <p:ext uri="{BB962C8B-B14F-4D97-AF65-F5344CB8AC3E}">
        <p14:creationId xmlns:p14="http://schemas.microsoft.com/office/powerpoint/2010/main" val="155109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78588" y="1646238"/>
            <a:ext cx="7715250" cy="8121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EF05585-C7FE-4A34-B61A-91F1A8748B8C}"/>
              </a:ext>
            </a:extLst>
          </p:cNvPr>
          <p:cNvSpPr>
            <a:spLocks noGrp="1"/>
          </p:cNvSpPr>
          <p:nvPr>
            <p:ph type="dt" sz="half" idx="10"/>
          </p:nvPr>
        </p:nvSpPr>
        <p:spPr/>
        <p:txBody>
          <a:bodyPr/>
          <a:lstStyle>
            <a:lvl1pPr>
              <a:defRPr/>
            </a:lvl1pPr>
          </a:lstStyle>
          <a:p>
            <a:pPr>
              <a:defRPr/>
            </a:pPr>
            <a:fld id="{16D84FE8-E754-42E4-BC47-3F9AC2262CB1}" type="datetimeFigureOut">
              <a:rPr lang="en-US"/>
              <a:pPr>
                <a:defRPr/>
              </a:pPr>
              <a:t>8/5/2024</a:t>
            </a:fld>
            <a:endParaRPr lang="en-US"/>
          </a:p>
        </p:txBody>
      </p:sp>
      <p:sp>
        <p:nvSpPr>
          <p:cNvPr id="6" name="Footer Placeholder 4">
            <a:extLst>
              <a:ext uri="{FF2B5EF4-FFF2-40B4-BE49-F238E27FC236}">
                <a16:creationId xmlns:a16="http://schemas.microsoft.com/office/drawing/2014/main" id="{7E4F9D59-40CC-44D1-B781-3409D922A2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459729-749F-4FD6-98F1-F85D2E8F8F98}"/>
              </a:ext>
            </a:extLst>
          </p:cNvPr>
          <p:cNvSpPr>
            <a:spLocks noGrp="1"/>
          </p:cNvSpPr>
          <p:nvPr>
            <p:ph type="sldNum" sz="quarter" idx="12"/>
          </p:nvPr>
        </p:nvSpPr>
        <p:spPr/>
        <p:txBody>
          <a:bodyPr/>
          <a:lstStyle>
            <a:lvl1pPr>
              <a:defRPr/>
            </a:lvl1pPr>
          </a:lstStyle>
          <a:p>
            <a:pPr>
              <a:defRPr/>
            </a:pPr>
            <a:fld id="{DC91B0F5-5230-42C7-B758-FA41C9C4CA4F}" type="slidenum">
              <a:rPr lang="en-US" altLang="en-US"/>
              <a:pPr>
                <a:defRPr/>
              </a:pPr>
              <a:t>‹#›</a:t>
            </a:fld>
            <a:endParaRPr lang="en-US" altLang="en-US"/>
          </a:p>
        </p:txBody>
      </p:sp>
    </p:spTree>
    <p:extLst>
      <p:ext uri="{BB962C8B-B14F-4D97-AF65-F5344CB8AC3E}">
        <p14:creationId xmlns:p14="http://schemas.microsoft.com/office/powerpoint/2010/main" val="160712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478588" y="1646238"/>
            <a:ext cx="7715250" cy="81216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78F755-0A55-4CD7-9591-CA47471D3D7B}"/>
              </a:ext>
            </a:extLst>
          </p:cNvPr>
          <p:cNvSpPr>
            <a:spLocks noGrp="1"/>
          </p:cNvSpPr>
          <p:nvPr>
            <p:ph type="dt" sz="half" idx="10"/>
          </p:nvPr>
        </p:nvSpPr>
        <p:spPr/>
        <p:txBody>
          <a:bodyPr/>
          <a:lstStyle>
            <a:lvl1pPr>
              <a:defRPr/>
            </a:lvl1pPr>
          </a:lstStyle>
          <a:p>
            <a:pPr>
              <a:defRPr/>
            </a:pPr>
            <a:fld id="{1B2B066A-439C-4DF4-96F4-4787A0B8828A}" type="datetimeFigureOut">
              <a:rPr lang="en-US"/>
              <a:pPr>
                <a:defRPr/>
              </a:pPr>
              <a:t>8/5/2024</a:t>
            </a:fld>
            <a:endParaRPr lang="en-US"/>
          </a:p>
        </p:txBody>
      </p:sp>
      <p:sp>
        <p:nvSpPr>
          <p:cNvPr id="6" name="Footer Placeholder 4">
            <a:extLst>
              <a:ext uri="{FF2B5EF4-FFF2-40B4-BE49-F238E27FC236}">
                <a16:creationId xmlns:a16="http://schemas.microsoft.com/office/drawing/2014/main" id="{28EAB9EF-D6E8-4F03-861D-E4FEA64232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D0DF5E-C01C-4A04-B639-2D986C8F707B}"/>
              </a:ext>
            </a:extLst>
          </p:cNvPr>
          <p:cNvSpPr>
            <a:spLocks noGrp="1"/>
          </p:cNvSpPr>
          <p:nvPr>
            <p:ph type="sldNum" sz="quarter" idx="12"/>
          </p:nvPr>
        </p:nvSpPr>
        <p:spPr/>
        <p:txBody>
          <a:bodyPr/>
          <a:lstStyle>
            <a:lvl1pPr>
              <a:defRPr/>
            </a:lvl1pPr>
          </a:lstStyle>
          <a:p>
            <a:pPr>
              <a:defRPr/>
            </a:pPr>
            <a:fld id="{C8E69E3F-CE8F-4F8F-9E5C-3AE076F4D09F}" type="slidenum">
              <a:rPr lang="en-US" altLang="en-US"/>
              <a:pPr>
                <a:defRPr/>
              </a:pPr>
              <a:t>‹#›</a:t>
            </a:fld>
            <a:endParaRPr lang="en-US" altLang="en-US"/>
          </a:p>
        </p:txBody>
      </p:sp>
    </p:spTree>
    <p:extLst>
      <p:ext uri="{BB962C8B-B14F-4D97-AF65-F5344CB8AC3E}">
        <p14:creationId xmlns:p14="http://schemas.microsoft.com/office/powerpoint/2010/main" val="3950464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E6E79-0641-4BF1-A4DC-838693A95723}"/>
              </a:ext>
            </a:extLst>
          </p:cNvPr>
          <p:cNvSpPr>
            <a:spLocks noGrp="1"/>
          </p:cNvSpPr>
          <p:nvPr>
            <p:ph type="dt" sz="half" idx="10"/>
          </p:nvPr>
        </p:nvSpPr>
        <p:spPr/>
        <p:txBody>
          <a:bodyPr/>
          <a:lstStyle>
            <a:lvl1pPr>
              <a:defRPr/>
            </a:lvl1pPr>
          </a:lstStyle>
          <a:p>
            <a:pPr>
              <a:defRPr/>
            </a:pPr>
            <a:fld id="{1D6549F0-010C-4C0E-93C5-0E991A7322FC}" type="datetimeFigureOut">
              <a:rPr lang="en-US"/>
              <a:pPr>
                <a:defRPr/>
              </a:pPr>
              <a:t>8/5/2024</a:t>
            </a:fld>
            <a:endParaRPr lang="en-US"/>
          </a:p>
        </p:txBody>
      </p:sp>
      <p:sp>
        <p:nvSpPr>
          <p:cNvPr id="5" name="Footer Placeholder 4">
            <a:extLst>
              <a:ext uri="{FF2B5EF4-FFF2-40B4-BE49-F238E27FC236}">
                <a16:creationId xmlns:a16="http://schemas.microsoft.com/office/drawing/2014/main" id="{B2BC60EF-E0A8-40BF-95D7-38356401D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CC9942-E389-47D1-B42C-573C931324D6}"/>
              </a:ext>
            </a:extLst>
          </p:cNvPr>
          <p:cNvSpPr>
            <a:spLocks noGrp="1"/>
          </p:cNvSpPr>
          <p:nvPr>
            <p:ph type="sldNum" sz="quarter" idx="12"/>
          </p:nvPr>
        </p:nvSpPr>
        <p:spPr/>
        <p:txBody>
          <a:bodyPr/>
          <a:lstStyle>
            <a:lvl1pPr>
              <a:defRPr/>
            </a:lvl1pPr>
          </a:lstStyle>
          <a:p>
            <a:pPr>
              <a:defRPr/>
            </a:pPr>
            <a:fld id="{7A02FA57-2099-4B49-B0A2-27DEA9DCC02B}" type="slidenum">
              <a:rPr lang="en-US" altLang="en-US"/>
              <a:pPr>
                <a:defRPr/>
              </a:pPr>
              <a:t>‹#›</a:t>
            </a:fld>
            <a:endParaRPr lang="en-US" altLang="en-US"/>
          </a:p>
        </p:txBody>
      </p:sp>
    </p:spTree>
    <p:extLst>
      <p:ext uri="{BB962C8B-B14F-4D97-AF65-F5344CB8AC3E}">
        <p14:creationId xmlns:p14="http://schemas.microsoft.com/office/powerpoint/2010/main" val="1052314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6125" y="608013"/>
            <a:ext cx="3286125" cy="968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750" y="608013"/>
            <a:ext cx="9705975" cy="968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BA12B-0297-497D-BFCC-D9B5A050F1B5}"/>
              </a:ext>
            </a:extLst>
          </p:cNvPr>
          <p:cNvSpPr>
            <a:spLocks noGrp="1"/>
          </p:cNvSpPr>
          <p:nvPr>
            <p:ph type="dt" sz="half" idx="10"/>
          </p:nvPr>
        </p:nvSpPr>
        <p:spPr/>
        <p:txBody>
          <a:bodyPr/>
          <a:lstStyle>
            <a:lvl1pPr>
              <a:defRPr/>
            </a:lvl1pPr>
          </a:lstStyle>
          <a:p>
            <a:pPr>
              <a:defRPr/>
            </a:pPr>
            <a:fld id="{B2966036-C96E-48A0-9387-146B50274814}" type="datetimeFigureOut">
              <a:rPr lang="en-US"/>
              <a:pPr>
                <a:defRPr/>
              </a:pPr>
              <a:t>8/5/2024</a:t>
            </a:fld>
            <a:endParaRPr lang="en-US"/>
          </a:p>
        </p:txBody>
      </p:sp>
      <p:sp>
        <p:nvSpPr>
          <p:cNvPr id="5" name="Footer Placeholder 4">
            <a:extLst>
              <a:ext uri="{FF2B5EF4-FFF2-40B4-BE49-F238E27FC236}">
                <a16:creationId xmlns:a16="http://schemas.microsoft.com/office/drawing/2014/main" id="{4AA2140E-F11E-40AD-80E5-8DBCF5CC33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BD9DD9-62F0-40F9-841E-2300FBEAEFC2}"/>
              </a:ext>
            </a:extLst>
          </p:cNvPr>
          <p:cNvSpPr>
            <a:spLocks noGrp="1"/>
          </p:cNvSpPr>
          <p:nvPr>
            <p:ph type="sldNum" sz="quarter" idx="12"/>
          </p:nvPr>
        </p:nvSpPr>
        <p:spPr/>
        <p:txBody>
          <a:bodyPr/>
          <a:lstStyle>
            <a:lvl1pPr>
              <a:defRPr/>
            </a:lvl1pPr>
          </a:lstStyle>
          <a:p>
            <a:pPr>
              <a:defRPr/>
            </a:pPr>
            <a:fld id="{C47F9B5C-FA5A-4111-8FC1-76DB7FD426E5}" type="slidenum">
              <a:rPr lang="en-US" altLang="en-US"/>
              <a:pPr>
                <a:defRPr/>
              </a:pPr>
              <a:t>‹#›</a:t>
            </a:fld>
            <a:endParaRPr lang="en-US" altLang="en-US"/>
          </a:p>
        </p:txBody>
      </p:sp>
    </p:spTree>
    <p:extLst>
      <p:ext uri="{BB962C8B-B14F-4D97-AF65-F5344CB8AC3E}">
        <p14:creationId xmlns:p14="http://schemas.microsoft.com/office/powerpoint/2010/main" val="95773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75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6200" y="3043238"/>
            <a:ext cx="6496050" cy="725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D04CC18-4833-44B7-9ADE-10E279DBDA15}"/>
              </a:ext>
            </a:extLst>
          </p:cNvPr>
          <p:cNvSpPr>
            <a:spLocks noGrp="1"/>
          </p:cNvSpPr>
          <p:nvPr>
            <p:ph type="dt" sz="half" idx="10"/>
          </p:nvPr>
        </p:nvSpPr>
        <p:spPr/>
        <p:txBody>
          <a:bodyPr/>
          <a:lstStyle>
            <a:lvl1pPr>
              <a:defRPr/>
            </a:lvl1pPr>
          </a:lstStyle>
          <a:p>
            <a:pPr>
              <a:defRPr/>
            </a:pPr>
            <a:fld id="{143555F0-A47E-4DA1-8FF7-7C5E77979C15}" type="datetimeFigureOut">
              <a:rPr lang="en-US"/>
              <a:pPr>
                <a:defRPr/>
              </a:pPr>
              <a:t>8/5/2024</a:t>
            </a:fld>
            <a:endParaRPr lang="en-US"/>
          </a:p>
        </p:txBody>
      </p:sp>
      <p:sp>
        <p:nvSpPr>
          <p:cNvPr id="6" name="Footer Placeholder 4">
            <a:extLst>
              <a:ext uri="{FF2B5EF4-FFF2-40B4-BE49-F238E27FC236}">
                <a16:creationId xmlns:a16="http://schemas.microsoft.com/office/drawing/2014/main" id="{0390370D-ECA9-4F2C-8088-AABB8A901F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3DFAC6-528B-47DC-90A3-9F995A57F08A}"/>
              </a:ext>
            </a:extLst>
          </p:cNvPr>
          <p:cNvSpPr>
            <a:spLocks noGrp="1"/>
          </p:cNvSpPr>
          <p:nvPr>
            <p:ph type="sldNum" sz="quarter" idx="12"/>
          </p:nvPr>
        </p:nvSpPr>
        <p:spPr/>
        <p:txBody>
          <a:bodyPr/>
          <a:lstStyle>
            <a:lvl1pPr>
              <a:defRPr/>
            </a:lvl1pPr>
          </a:lstStyle>
          <a:p>
            <a:pPr>
              <a:defRPr/>
            </a:pPr>
            <a:fld id="{7318F10A-5483-4AB5-9274-2CF238CF2447}" type="slidenum">
              <a:rPr lang="en-US" altLang="en-US"/>
              <a:pPr>
                <a:defRPr/>
              </a:pPr>
              <a:t>‹#›</a:t>
            </a:fld>
            <a:endParaRPr lang="en-US" altLang="en-US"/>
          </a:p>
        </p:txBody>
      </p:sp>
    </p:spTree>
    <p:extLst>
      <p:ext uri="{BB962C8B-B14F-4D97-AF65-F5344CB8AC3E}">
        <p14:creationId xmlns:p14="http://schemas.microsoft.com/office/powerpoint/2010/main" val="224020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338" y="608013"/>
            <a:ext cx="13144500" cy="2209800"/>
          </a:xfrm>
        </p:spPr>
        <p:txBody>
          <a:bodyPr/>
          <a:lstStyle/>
          <a:p>
            <a:r>
              <a:rPr lang="en-US"/>
              <a:t>Click to edit Master title style</a:t>
            </a:r>
          </a:p>
        </p:txBody>
      </p:sp>
      <p:sp>
        <p:nvSpPr>
          <p:cNvPr id="3" name="Text Placeholder 2"/>
          <p:cNvSpPr>
            <a:spLocks noGrp="1"/>
          </p:cNvSpPr>
          <p:nvPr>
            <p:ph type="body" idx="1"/>
          </p:nvPr>
        </p:nvSpPr>
        <p:spPr>
          <a:xfrm>
            <a:off x="1049338" y="2801938"/>
            <a:ext cx="6448425"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9338" y="4175125"/>
            <a:ext cx="6448425"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15250" y="2801938"/>
            <a:ext cx="6478588" cy="1373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15250" y="4175125"/>
            <a:ext cx="6478588" cy="614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1579F07-9D02-4B49-A727-B80924DC41C4}"/>
              </a:ext>
            </a:extLst>
          </p:cNvPr>
          <p:cNvSpPr>
            <a:spLocks noGrp="1"/>
          </p:cNvSpPr>
          <p:nvPr>
            <p:ph type="dt" sz="half" idx="10"/>
          </p:nvPr>
        </p:nvSpPr>
        <p:spPr/>
        <p:txBody>
          <a:bodyPr/>
          <a:lstStyle>
            <a:lvl1pPr>
              <a:defRPr/>
            </a:lvl1pPr>
          </a:lstStyle>
          <a:p>
            <a:pPr>
              <a:defRPr/>
            </a:pPr>
            <a:fld id="{CD4E0757-B09D-4E71-83E8-CEC555940785}" type="datetimeFigureOut">
              <a:rPr lang="en-US"/>
              <a:pPr>
                <a:defRPr/>
              </a:pPr>
              <a:t>8/5/2024</a:t>
            </a:fld>
            <a:endParaRPr lang="en-US"/>
          </a:p>
        </p:txBody>
      </p:sp>
      <p:sp>
        <p:nvSpPr>
          <p:cNvPr id="8" name="Footer Placeholder 4">
            <a:extLst>
              <a:ext uri="{FF2B5EF4-FFF2-40B4-BE49-F238E27FC236}">
                <a16:creationId xmlns:a16="http://schemas.microsoft.com/office/drawing/2014/main" id="{DB7D1A08-3763-4603-B090-5B79ED367C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A0E1DBE-72E5-4A99-A9B0-2787B36E986D}"/>
              </a:ext>
            </a:extLst>
          </p:cNvPr>
          <p:cNvSpPr>
            <a:spLocks noGrp="1"/>
          </p:cNvSpPr>
          <p:nvPr>
            <p:ph type="sldNum" sz="quarter" idx="12"/>
          </p:nvPr>
        </p:nvSpPr>
        <p:spPr/>
        <p:txBody>
          <a:bodyPr/>
          <a:lstStyle>
            <a:lvl1pPr>
              <a:defRPr/>
            </a:lvl1pPr>
          </a:lstStyle>
          <a:p>
            <a:pPr>
              <a:defRPr/>
            </a:pPr>
            <a:fld id="{168C0748-BE38-497F-9C28-464CAFF09CC5}" type="slidenum">
              <a:rPr lang="en-US" altLang="en-US"/>
              <a:pPr>
                <a:defRPr/>
              </a:pPr>
              <a:t>‹#›</a:t>
            </a:fld>
            <a:endParaRPr lang="en-US" altLang="en-US"/>
          </a:p>
        </p:txBody>
      </p:sp>
    </p:spTree>
    <p:extLst>
      <p:ext uri="{BB962C8B-B14F-4D97-AF65-F5344CB8AC3E}">
        <p14:creationId xmlns:p14="http://schemas.microsoft.com/office/powerpoint/2010/main" val="402754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E0DB41B-465A-4B81-8FB3-3AFDB52E9B8C}"/>
              </a:ext>
            </a:extLst>
          </p:cNvPr>
          <p:cNvSpPr>
            <a:spLocks noGrp="1"/>
          </p:cNvSpPr>
          <p:nvPr>
            <p:ph type="dt" sz="half" idx="10"/>
          </p:nvPr>
        </p:nvSpPr>
        <p:spPr/>
        <p:txBody>
          <a:bodyPr/>
          <a:lstStyle>
            <a:lvl1pPr>
              <a:defRPr/>
            </a:lvl1pPr>
          </a:lstStyle>
          <a:p>
            <a:pPr>
              <a:defRPr/>
            </a:pPr>
            <a:fld id="{83C66EC0-C0E5-46E0-B0B4-AD899632A42B}" type="datetimeFigureOut">
              <a:rPr lang="en-US"/>
              <a:pPr>
                <a:defRPr/>
              </a:pPr>
              <a:t>8/5/2024</a:t>
            </a:fld>
            <a:endParaRPr lang="en-US"/>
          </a:p>
        </p:txBody>
      </p:sp>
      <p:sp>
        <p:nvSpPr>
          <p:cNvPr id="4" name="Footer Placeholder 4">
            <a:extLst>
              <a:ext uri="{FF2B5EF4-FFF2-40B4-BE49-F238E27FC236}">
                <a16:creationId xmlns:a16="http://schemas.microsoft.com/office/drawing/2014/main" id="{E840AE4B-A8DD-4FE6-B117-095348BAD02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5FC3817-DDFE-44B9-A5CA-4984809A45AB}"/>
              </a:ext>
            </a:extLst>
          </p:cNvPr>
          <p:cNvSpPr>
            <a:spLocks noGrp="1"/>
          </p:cNvSpPr>
          <p:nvPr>
            <p:ph type="sldNum" sz="quarter" idx="12"/>
          </p:nvPr>
        </p:nvSpPr>
        <p:spPr/>
        <p:txBody>
          <a:bodyPr/>
          <a:lstStyle>
            <a:lvl1pPr>
              <a:defRPr/>
            </a:lvl1pPr>
          </a:lstStyle>
          <a:p>
            <a:pPr>
              <a:defRPr/>
            </a:pPr>
            <a:fld id="{E79EE712-656E-457C-A026-9A07966D9B7A}" type="slidenum">
              <a:rPr lang="en-US" altLang="en-US"/>
              <a:pPr>
                <a:defRPr/>
              </a:pPr>
              <a:t>‹#›</a:t>
            </a:fld>
            <a:endParaRPr lang="en-US" altLang="en-US"/>
          </a:p>
        </p:txBody>
      </p:sp>
    </p:spTree>
    <p:extLst>
      <p:ext uri="{BB962C8B-B14F-4D97-AF65-F5344CB8AC3E}">
        <p14:creationId xmlns:p14="http://schemas.microsoft.com/office/powerpoint/2010/main" val="251843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1AE029-C2E0-4E70-9E97-B844061B2B61}"/>
              </a:ext>
            </a:extLst>
          </p:cNvPr>
          <p:cNvSpPr>
            <a:spLocks noGrp="1"/>
          </p:cNvSpPr>
          <p:nvPr>
            <p:ph type="dt" sz="half" idx="10"/>
          </p:nvPr>
        </p:nvSpPr>
        <p:spPr/>
        <p:txBody>
          <a:bodyPr/>
          <a:lstStyle>
            <a:lvl1pPr>
              <a:defRPr/>
            </a:lvl1pPr>
          </a:lstStyle>
          <a:p>
            <a:pPr>
              <a:defRPr/>
            </a:pPr>
            <a:fld id="{04DF792E-A011-4A3F-A08D-9B1ADB425C6C}" type="datetimeFigureOut">
              <a:rPr lang="en-US"/>
              <a:pPr>
                <a:defRPr/>
              </a:pPr>
              <a:t>8/5/2024</a:t>
            </a:fld>
            <a:endParaRPr lang="en-US"/>
          </a:p>
        </p:txBody>
      </p:sp>
      <p:sp>
        <p:nvSpPr>
          <p:cNvPr id="3" name="Footer Placeholder 4">
            <a:extLst>
              <a:ext uri="{FF2B5EF4-FFF2-40B4-BE49-F238E27FC236}">
                <a16:creationId xmlns:a16="http://schemas.microsoft.com/office/drawing/2014/main" id="{4495332B-4593-47C3-8564-3EB8BBE194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766F4D-483C-49CD-8980-BD34CDF8D240}"/>
              </a:ext>
            </a:extLst>
          </p:cNvPr>
          <p:cNvSpPr>
            <a:spLocks noGrp="1"/>
          </p:cNvSpPr>
          <p:nvPr>
            <p:ph type="sldNum" sz="quarter" idx="12"/>
          </p:nvPr>
        </p:nvSpPr>
        <p:spPr/>
        <p:txBody>
          <a:bodyPr/>
          <a:lstStyle>
            <a:lvl1pPr>
              <a:defRPr/>
            </a:lvl1pPr>
          </a:lstStyle>
          <a:p>
            <a:pPr>
              <a:defRPr/>
            </a:pPr>
            <a:fld id="{8B8FD5AE-D6AA-4CA2-ABC2-B8AB53BCEF8D}" type="slidenum">
              <a:rPr lang="en-US" altLang="en-US"/>
              <a:pPr>
                <a:defRPr/>
              </a:pPr>
              <a:t>‹#›</a:t>
            </a:fld>
            <a:endParaRPr lang="en-US" altLang="en-US"/>
          </a:p>
        </p:txBody>
      </p:sp>
      <p:sp>
        <p:nvSpPr>
          <p:cNvPr id="5" name="Rectangle 4">
            <a:extLst>
              <a:ext uri="{FF2B5EF4-FFF2-40B4-BE49-F238E27FC236}">
                <a16:creationId xmlns:a16="http://schemas.microsoft.com/office/drawing/2014/main" id="{1388BA29-F788-46F0-82DF-38DA8B3B01F8}"/>
              </a:ext>
            </a:extLst>
          </p:cNvPr>
          <p:cNvSpPr/>
          <p:nvPr userDrawn="1"/>
        </p:nvSpPr>
        <p:spPr>
          <a:xfrm>
            <a:off x="79272" y="43915"/>
            <a:ext cx="1597127" cy="120368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a:extLst>
              <a:ext uri="{FF2B5EF4-FFF2-40B4-BE49-F238E27FC236}">
                <a16:creationId xmlns:a16="http://schemas.microsoft.com/office/drawing/2014/main" id="{A18C1A44-4C97-4073-AE76-A336F43A1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spTree>
    <p:extLst>
      <p:ext uri="{BB962C8B-B14F-4D97-AF65-F5344CB8AC3E}">
        <p14:creationId xmlns:p14="http://schemas.microsoft.com/office/powerpoint/2010/main" val="404312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78588" y="1646238"/>
            <a:ext cx="7715250" cy="8121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DC1AC9-9599-44FF-B943-7AB04823E878}"/>
              </a:ext>
            </a:extLst>
          </p:cNvPr>
          <p:cNvSpPr>
            <a:spLocks noGrp="1"/>
          </p:cNvSpPr>
          <p:nvPr>
            <p:ph type="dt" sz="half" idx="10"/>
          </p:nvPr>
        </p:nvSpPr>
        <p:spPr/>
        <p:txBody>
          <a:bodyPr/>
          <a:lstStyle>
            <a:lvl1pPr>
              <a:defRPr/>
            </a:lvl1pPr>
          </a:lstStyle>
          <a:p>
            <a:pPr>
              <a:defRPr/>
            </a:pPr>
            <a:fld id="{95DE900D-DFD4-49CA-94BE-23631C4AD717}" type="datetimeFigureOut">
              <a:rPr lang="en-US"/>
              <a:pPr>
                <a:defRPr/>
              </a:pPr>
              <a:t>8/5/2024</a:t>
            </a:fld>
            <a:endParaRPr lang="en-US"/>
          </a:p>
        </p:txBody>
      </p:sp>
      <p:sp>
        <p:nvSpPr>
          <p:cNvPr id="6" name="Footer Placeholder 4">
            <a:extLst>
              <a:ext uri="{FF2B5EF4-FFF2-40B4-BE49-F238E27FC236}">
                <a16:creationId xmlns:a16="http://schemas.microsoft.com/office/drawing/2014/main" id="{1786C66B-151E-4DD9-B950-373037E424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C4E489-17F2-4E26-8765-BCA0EDD2943F}"/>
              </a:ext>
            </a:extLst>
          </p:cNvPr>
          <p:cNvSpPr>
            <a:spLocks noGrp="1"/>
          </p:cNvSpPr>
          <p:nvPr>
            <p:ph type="sldNum" sz="quarter" idx="12"/>
          </p:nvPr>
        </p:nvSpPr>
        <p:spPr/>
        <p:txBody>
          <a:bodyPr/>
          <a:lstStyle>
            <a:lvl1pPr>
              <a:defRPr/>
            </a:lvl1pPr>
          </a:lstStyle>
          <a:p>
            <a:pPr>
              <a:defRPr/>
            </a:pPr>
            <a:fld id="{0C8C0173-DA7F-4C0F-A40A-BD3D61F876C1}" type="slidenum">
              <a:rPr lang="en-US" altLang="en-US"/>
              <a:pPr>
                <a:defRPr/>
              </a:pPr>
              <a:t>‹#›</a:t>
            </a:fld>
            <a:endParaRPr lang="en-US" altLang="en-US"/>
          </a:p>
        </p:txBody>
      </p:sp>
    </p:spTree>
    <p:extLst>
      <p:ext uri="{BB962C8B-B14F-4D97-AF65-F5344CB8AC3E}">
        <p14:creationId xmlns:p14="http://schemas.microsoft.com/office/powerpoint/2010/main" val="377388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338" y="762000"/>
            <a:ext cx="4916487" cy="26670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478588" y="1646238"/>
            <a:ext cx="7715250" cy="81216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49338" y="3429000"/>
            <a:ext cx="4916487" cy="635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9BBCD57-BD61-4DFC-8FFA-C114BBCBB756}"/>
              </a:ext>
            </a:extLst>
          </p:cNvPr>
          <p:cNvSpPr>
            <a:spLocks noGrp="1"/>
          </p:cNvSpPr>
          <p:nvPr>
            <p:ph type="dt" sz="half" idx="10"/>
          </p:nvPr>
        </p:nvSpPr>
        <p:spPr/>
        <p:txBody>
          <a:bodyPr/>
          <a:lstStyle>
            <a:lvl1pPr>
              <a:defRPr/>
            </a:lvl1pPr>
          </a:lstStyle>
          <a:p>
            <a:pPr>
              <a:defRPr/>
            </a:pPr>
            <a:fld id="{1AC05F34-48AD-4463-9ED5-A0C5660537B9}" type="datetimeFigureOut">
              <a:rPr lang="en-US"/>
              <a:pPr>
                <a:defRPr/>
              </a:pPr>
              <a:t>8/5/2024</a:t>
            </a:fld>
            <a:endParaRPr lang="en-US"/>
          </a:p>
        </p:txBody>
      </p:sp>
      <p:sp>
        <p:nvSpPr>
          <p:cNvPr id="6" name="Footer Placeholder 4">
            <a:extLst>
              <a:ext uri="{FF2B5EF4-FFF2-40B4-BE49-F238E27FC236}">
                <a16:creationId xmlns:a16="http://schemas.microsoft.com/office/drawing/2014/main" id="{124A41F1-04DB-480C-AB08-88056315F2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C53308-E4DA-4A0D-85C4-FE30888D9A59}"/>
              </a:ext>
            </a:extLst>
          </p:cNvPr>
          <p:cNvSpPr>
            <a:spLocks noGrp="1"/>
          </p:cNvSpPr>
          <p:nvPr>
            <p:ph type="sldNum" sz="quarter" idx="12"/>
          </p:nvPr>
        </p:nvSpPr>
        <p:spPr/>
        <p:txBody>
          <a:bodyPr/>
          <a:lstStyle>
            <a:lvl1pPr>
              <a:defRPr/>
            </a:lvl1pPr>
          </a:lstStyle>
          <a:p>
            <a:pPr>
              <a:defRPr/>
            </a:pPr>
            <a:fld id="{14A4C3E4-6AE8-4CA3-B4D0-3A2DE1E71B85}" type="slidenum">
              <a:rPr lang="en-US" altLang="en-US"/>
              <a:pPr>
                <a:defRPr/>
              </a:pPr>
              <a:t>‹#›</a:t>
            </a:fld>
            <a:endParaRPr lang="en-US" altLang="en-US"/>
          </a:p>
        </p:txBody>
      </p:sp>
    </p:spTree>
    <p:extLst>
      <p:ext uri="{BB962C8B-B14F-4D97-AF65-F5344CB8AC3E}">
        <p14:creationId xmlns:p14="http://schemas.microsoft.com/office/powerpoint/2010/main" val="144827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63CE09F-F6F5-4F17-BE8D-6A2C12064BCC}"/>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191B2D1-BEFD-4F87-8E8E-C2DE5264D365}"/>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FE56FE-348B-41E3-B972-C7106A155F5D}"/>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1238075B-9ACD-40AC-84E9-B9B6E96FD748}" type="datetimeFigureOut">
              <a:rPr lang="en-US"/>
              <a:pPr>
                <a:defRPr/>
              </a:pPr>
              <a:t>8/5/2024</a:t>
            </a:fld>
            <a:endParaRPr lang="en-US"/>
          </a:p>
        </p:txBody>
      </p:sp>
      <p:sp>
        <p:nvSpPr>
          <p:cNvPr id="5" name="Footer Placeholder 4">
            <a:extLst>
              <a:ext uri="{FF2B5EF4-FFF2-40B4-BE49-F238E27FC236}">
                <a16:creationId xmlns:a16="http://schemas.microsoft.com/office/drawing/2014/main" id="{1B37C156-7041-4B67-982F-A39A1A5412A3}"/>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A79F4AA4-7E0D-4CF0-822F-A7EBA9567EB1}"/>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0F84314-E247-4DCB-900E-6724BA36A845}" type="slidenum">
              <a:rPr lang="en-US" altLang="en-US"/>
              <a:pPr>
                <a:defRPr/>
              </a:pPr>
              <a:t>‹#›</a:t>
            </a:fld>
            <a:endParaRPr lang="en-US" altLang="en-US"/>
          </a:p>
        </p:txBody>
      </p:sp>
      <p:pic>
        <p:nvPicPr>
          <p:cNvPr id="2055" name="Picture 6">
            <a:extLst>
              <a:ext uri="{FF2B5EF4-FFF2-40B4-BE49-F238E27FC236}">
                <a16:creationId xmlns:a16="http://schemas.microsoft.com/office/drawing/2014/main" id="{072C6240-0435-4980-A861-A59744CD1A5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8748C9BC-5419-448C-B520-A7021E10C00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677CEB24-2176-476D-85D5-826EB1A27D49}"/>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22143987-ECF0-4A7B-B7D5-25976453DD1F}"/>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D80ABE0-7498-44E8-9E81-079401AD0E7F}"/>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6857390A-067B-45A9-9FE4-48009466352D}" type="datetimeFigureOut">
              <a:rPr lang="en-US"/>
              <a:pPr>
                <a:defRPr/>
              </a:pPr>
              <a:t>8/5/2024</a:t>
            </a:fld>
            <a:endParaRPr lang="en-US"/>
          </a:p>
        </p:txBody>
      </p:sp>
      <p:sp>
        <p:nvSpPr>
          <p:cNvPr id="5" name="Footer Placeholder 4">
            <a:extLst>
              <a:ext uri="{FF2B5EF4-FFF2-40B4-BE49-F238E27FC236}">
                <a16:creationId xmlns:a16="http://schemas.microsoft.com/office/drawing/2014/main" id="{20A324B8-4D4A-4836-B11A-2C895D3EA383}"/>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EC0E97A9-12D9-4263-B826-CC24891D71FE}"/>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EAA94554-2CF7-480F-A588-D7BCD420F3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B20E4F6-9A79-49A8-A6CB-822D11BE970B}"/>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F02F436-23DF-4693-9D3A-C341F85D221A}"/>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BC8A925-D429-4A4F-9C2E-05D4490FE766}"/>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FA4AF9FA-5E54-40A7-8DCC-72BEDF247AE6}" type="datetimeFigureOut">
              <a:rPr lang="en-US"/>
              <a:pPr>
                <a:defRPr/>
              </a:pPr>
              <a:t>8/5/2024</a:t>
            </a:fld>
            <a:endParaRPr lang="en-US"/>
          </a:p>
        </p:txBody>
      </p:sp>
      <p:sp>
        <p:nvSpPr>
          <p:cNvPr id="5" name="Footer Placeholder 4">
            <a:extLst>
              <a:ext uri="{FF2B5EF4-FFF2-40B4-BE49-F238E27FC236}">
                <a16:creationId xmlns:a16="http://schemas.microsoft.com/office/drawing/2014/main" id="{E781BC28-B2DB-4D5E-A3C1-76C20C560E83}"/>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9F640C92-B830-4F7C-82DC-7EC564969705}"/>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C1C2347-4F65-419C-A6F1-72467351A8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DE79660-CBBA-4655-9EF2-46BCF3927156}"/>
              </a:ext>
            </a:extLst>
          </p:cNvPr>
          <p:cNvSpPr>
            <a:spLocks noGrp="1"/>
          </p:cNvSpPr>
          <p:nvPr>
            <p:ph type="title" idx="4294967295"/>
          </p:nvPr>
        </p:nvSpPr>
        <p:spPr bwMode="auto">
          <a:xfrm>
            <a:off x="1752600" y="3175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Follow the 3Rs of Explosives Safety</a:t>
            </a:r>
          </a:p>
        </p:txBody>
      </p:sp>
      <p:pic>
        <p:nvPicPr>
          <p:cNvPr id="5" name="Picture 4" descr="3Rs Logo: Recognize, retreat, report">
            <a:extLst>
              <a:ext uri="{FF2B5EF4-FFF2-40B4-BE49-F238E27FC236}">
                <a16:creationId xmlns:a16="http://schemas.microsoft.com/office/drawing/2014/main" id="{A33AFACE-89B4-4B52-BEAE-89CE9C9FC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72" y="2136152"/>
            <a:ext cx="9295926" cy="8261460"/>
          </a:xfrm>
          <a:prstGeom prst="rect">
            <a:avLst/>
          </a:prstGeom>
          <a:effectLst>
            <a:outerShdw blurRad="50800" dist="38100" dir="2700000" algn="tl" rotWithShape="0">
              <a:prstClr val="black">
                <a:alpha val="40000"/>
              </a:prstClr>
            </a:outerShdw>
          </a:effectLst>
        </p:spPr>
      </p:pic>
      <p:pic>
        <p:nvPicPr>
          <p:cNvPr id="6" name="Picture 5" descr="Sergeant Woof">
            <a:extLst>
              <a:ext uri="{FF2B5EF4-FFF2-40B4-BE49-F238E27FC236}">
                <a16:creationId xmlns:a16="http://schemas.microsoft.com/office/drawing/2014/main" id="{EE9FE3FA-9D97-48D1-9885-5FC47442E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667000"/>
            <a:ext cx="5328989" cy="7086600"/>
          </a:xfrm>
          <a:prstGeom prst="rect">
            <a:avLst/>
          </a:prstGeom>
          <a:effectLst>
            <a:outerShdw blurRad="50800" dist="38100" dir="2700000" algn="tl" rotWithShape="0">
              <a:prstClr val="black">
                <a:alpha val="40000"/>
              </a:prstClr>
            </a:outerShdw>
          </a:effec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375966E-1C4F-4C7A-B0A0-965E2D9AA328}"/>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Follows the 3Rs!</a:t>
            </a:r>
          </a:p>
        </p:txBody>
      </p:sp>
      <p:pic>
        <p:nvPicPr>
          <p:cNvPr id="5" name="Picture 4" descr="3Rs Logo: Recognize, retreat, report">
            <a:extLst>
              <a:ext uri="{FF2B5EF4-FFF2-40B4-BE49-F238E27FC236}">
                <a16:creationId xmlns:a16="http://schemas.microsoft.com/office/drawing/2014/main" id="{D8D69FD1-687C-4CF6-B928-EE26264E6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36152"/>
            <a:ext cx="9295926" cy="8261460"/>
          </a:xfrm>
          <a:prstGeom prst="rect">
            <a:avLst/>
          </a:prstGeom>
          <a:effectLst>
            <a:outerShdw blurRad="50800" dist="38100" dir="2700000" algn="tl" rotWithShape="0">
              <a:prstClr val="black">
                <a:alpha val="40000"/>
              </a:prstClr>
            </a:outerShdw>
          </a:effectLst>
        </p:spPr>
      </p:pic>
      <p:pic>
        <p:nvPicPr>
          <p:cNvPr id="3" name="Picture 2" descr="Sergeant Woof">
            <a:extLst>
              <a:ext uri="{FF2B5EF4-FFF2-40B4-BE49-F238E27FC236}">
                <a16:creationId xmlns:a16="http://schemas.microsoft.com/office/drawing/2014/main" id="{12C2678E-1AE4-449B-B736-C0664C9D7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2590800"/>
            <a:ext cx="4491863" cy="6858000"/>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E17734E-D45C-4B45-AB4C-28CAEE4EC836}"/>
              </a:ext>
            </a:extLst>
          </p:cNvPr>
          <p:cNvSpPr>
            <a:spLocks noGrp="1"/>
          </p:cNvSpPr>
          <p:nvPr>
            <p:ph type="title" idx="4294967295"/>
          </p:nvPr>
        </p:nvSpPr>
        <p:spPr bwMode="auto">
          <a:xfrm>
            <a:off x="1524000" y="-76200"/>
            <a:ext cx="12649200" cy="149780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Recognizes that it may be Ammo!</a:t>
            </a:r>
          </a:p>
        </p:txBody>
      </p:sp>
      <p:pic>
        <p:nvPicPr>
          <p:cNvPr id="8" name="Picture 7" descr="Sergeant Woof">
            <a:extLst>
              <a:ext uri="{FF2B5EF4-FFF2-40B4-BE49-F238E27FC236}">
                <a16:creationId xmlns:a16="http://schemas.microsoft.com/office/drawing/2014/main" id="{CBE7FA53-DE4D-4749-A627-8BDA90700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743200"/>
            <a:ext cx="5181600" cy="7911063"/>
          </a:xfrm>
          <a:prstGeom prst="rect">
            <a:avLst/>
          </a:prstGeom>
        </p:spPr>
      </p:pic>
      <p:pic>
        <p:nvPicPr>
          <p:cNvPr id="3" name="Picture 9">
            <a:extLst>
              <a:ext uri="{FF2B5EF4-FFF2-40B4-BE49-F238E27FC236}">
                <a16:creationId xmlns:a16="http://schemas.microsoft.com/office/drawing/2014/main" id="{33BF3B29-00F6-7234-FE27-282CC031813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8698"/>
          <a:stretch/>
        </p:blipFill>
        <p:spPr bwMode="auto">
          <a:xfrm>
            <a:off x="10591800" y="1447800"/>
            <a:ext cx="3581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FC8CD412-30E5-2E21-02A6-DEB63958A4F2}"/>
              </a:ext>
            </a:extLst>
          </p:cNvPr>
          <p:cNvGrpSpPr/>
          <p:nvPr/>
        </p:nvGrpSpPr>
        <p:grpSpPr>
          <a:xfrm>
            <a:off x="6858000" y="4295824"/>
            <a:ext cx="7848600" cy="3003236"/>
            <a:chOff x="7045284" y="1062313"/>
            <a:chExt cx="7848600" cy="6974755"/>
          </a:xfrm>
        </p:grpSpPr>
        <p:sp>
          <p:nvSpPr>
            <p:cNvPr id="5" name="TextBox 4">
              <a:extLst>
                <a:ext uri="{FF2B5EF4-FFF2-40B4-BE49-F238E27FC236}">
                  <a16:creationId xmlns:a16="http://schemas.microsoft.com/office/drawing/2014/main" id="{D702153C-661C-038B-108A-78EE3F8AB003}"/>
                </a:ext>
              </a:extLst>
            </p:cNvPr>
            <p:cNvSpPr txBox="1"/>
            <p:nvPr/>
          </p:nvSpPr>
          <p:spPr>
            <a:xfrm>
              <a:off x="7226417" y="1417809"/>
              <a:ext cx="6676867" cy="5360882"/>
            </a:xfrm>
            <a:prstGeom prst="rect">
              <a:avLst/>
            </a:prstGeom>
            <a:noFill/>
          </p:spPr>
          <p:txBody>
            <a:bodyPr wrap="square">
              <a:spAutoFit/>
            </a:bodyPr>
            <a:lstStyle/>
            <a:p>
              <a:pPr>
                <a:defRPr/>
              </a:pPr>
              <a:r>
                <a:rPr lang="en-US" altLang="en-US" sz="4800" b="1" dirty="0"/>
                <a:t>Recognize</a:t>
              </a:r>
              <a:r>
                <a:rPr lang="en-US" altLang="en-US" sz="4800" dirty="0"/>
                <a:t> that it may be ammo and that ammo is dangerous.  </a:t>
              </a:r>
            </a:p>
          </p:txBody>
        </p:sp>
        <p:sp>
          <p:nvSpPr>
            <p:cNvPr id="6" name="Speech Bubble: Rectangle with Corners Rounded 5">
              <a:extLst>
                <a:ext uri="{FF2B5EF4-FFF2-40B4-BE49-F238E27FC236}">
                  <a16:creationId xmlns:a16="http://schemas.microsoft.com/office/drawing/2014/main" id="{FCF10080-E8B5-7F36-5B29-39859C51BBBA}"/>
                </a:ext>
              </a:extLst>
            </p:cNvPr>
            <p:cNvSpPr/>
            <p:nvPr/>
          </p:nvSpPr>
          <p:spPr>
            <a:xfrm rot="5400000" flipH="1">
              <a:off x="7482206" y="625391"/>
              <a:ext cx="6974755" cy="7848600"/>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E17734E-D45C-4B45-AB4C-28CAEE4EC836}"/>
              </a:ext>
            </a:extLst>
          </p:cNvPr>
          <p:cNvSpPr>
            <a:spLocks noGrp="1"/>
          </p:cNvSpPr>
          <p:nvPr>
            <p:ph type="title" idx="4294967295"/>
          </p:nvPr>
        </p:nvSpPr>
        <p:spPr bwMode="auto">
          <a:xfrm>
            <a:off x="1524000" y="-76200"/>
            <a:ext cx="12649200" cy="149780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Retreats from the Danger!</a:t>
            </a:r>
          </a:p>
        </p:txBody>
      </p:sp>
      <p:pic>
        <p:nvPicPr>
          <p:cNvPr id="28676" name="Picture 12">
            <a:extLst>
              <a:ext uri="{FF2B5EF4-FFF2-40B4-BE49-F238E27FC236}">
                <a16:creationId xmlns:a16="http://schemas.microsoft.com/office/drawing/2014/main" id="{32F0F604-C026-48D6-AE5B-B02683DD97A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1779"/>
          <a:stretch/>
        </p:blipFill>
        <p:spPr bwMode="auto">
          <a:xfrm>
            <a:off x="10896600" y="1421606"/>
            <a:ext cx="29718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ergeant Woof">
            <a:extLst>
              <a:ext uri="{FF2B5EF4-FFF2-40B4-BE49-F238E27FC236}">
                <a16:creationId xmlns:a16="http://schemas.microsoft.com/office/drawing/2014/main" id="{CBE7FA53-DE4D-4749-A627-8BDA90700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273" y="2438400"/>
            <a:ext cx="5181600" cy="7911063"/>
          </a:xfrm>
          <a:prstGeom prst="rect">
            <a:avLst/>
          </a:prstGeom>
        </p:spPr>
      </p:pic>
      <p:grpSp>
        <p:nvGrpSpPr>
          <p:cNvPr id="2" name="Group 1">
            <a:extLst>
              <a:ext uri="{FF2B5EF4-FFF2-40B4-BE49-F238E27FC236}">
                <a16:creationId xmlns:a16="http://schemas.microsoft.com/office/drawing/2014/main" id="{EB48C72D-E97D-53FC-8BB8-16FB7C75D150}"/>
              </a:ext>
            </a:extLst>
          </p:cNvPr>
          <p:cNvGrpSpPr/>
          <p:nvPr/>
        </p:nvGrpSpPr>
        <p:grpSpPr>
          <a:xfrm>
            <a:off x="7162799" y="4014812"/>
            <a:ext cx="7467601" cy="3400376"/>
            <a:chOff x="7045283" y="1062313"/>
            <a:chExt cx="7848600" cy="7897077"/>
          </a:xfrm>
        </p:grpSpPr>
        <p:sp>
          <p:nvSpPr>
            <p:cNvPr id="3" name="TextBox 2">
              <a:extLst>
                <a:ext uri="{FF2B5EF4-FFF2-40B4-BE49-F238E27FC236}">
                  <a16:creationId xmlns:a16="http://schemas.microsoft.com/office/drawing/2014/main" id="{1DAEA9FD-ECDA-38A0-CFBA-D25AA24F094C}"/>
                </a:ext>
              </a:extLst>
            </p:cNvPr>
            <p:cNvSpPr txBox="1"/>
            <p:nvPr/>
          </p:nvSpPr>
          <p:spPr>
            <a:xfrm>
              <a:off x="7226417" y="1417809"/>
              <a:ext cx="6676867" cy="7076365"/>
            </a:xfrm>
            <a:prstGeom prst="rect">
              <a:avLst/>
            </a:prstGeom>
            <a:noFill/>
          </p:spPr>
          <p:txBody>
            <a:bodyPr wrap="square">
              <a:spAutoFit/>
            </a:bodyPr>
            <a:lstStyle/>
            <a:p>
              <a:pPr>
                <a:defRPr/>
              </a:pPr>
              <a:r>
                <a:rPr lang="en-US" altLang="en-US" sz="4800" b="1" dirty="0"/>
                <a:t>Retreat</a:t>
              </a:r>
              <a:r>
                <a:rPr lang="en-US" altLang="en-US" sz="4800" dirty="0"/>
                <a:t> - do not go near, touch, move, or disturb ammo; carefully leave the area. Do not run.  </a:t>
              </a:r>
            </a:p>
          </p:txBody>
        </p:sp>
        <p:sp>
          <p:nvSpPr>
            <p:cNvPr id="4" name="Speech Bubble: Rectangle with Corners Rounded 3">
              <a:extLst>
                <a:ext uri="{FF2B5EF4-FFF2-40B4-BE49-F238E27FC236}">
                  <a16:creationId xmlns:a16="http://schemas.microsoft.com/office/drawing/2014/main" id="{858275B8-865F-86F5-E20B-163A08D1EFD1}"/>
                </a:ext>
              </a:extLst>
            </p:cNvPr>
            <p:cNvSpPr/>
            <p:nvPr/>
          </p:nvSpPr>
          <p:spPr>
            <a:xfrm rot="5400000" flipH="1">
              <a:off x="7021044" y="1086552"/>
              <a:ext cx="7897077" cy="7848600"/>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711094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95BD625-31B4-495E-88A3-D61A2C9BAFFF}"/>
              </a:ext>
            </a:extLst>
          </p:cNvPr>
          <p:cNvSpPr>
            <a:spLocks noGrp="1"/>
          </p:cNvSpPr>
          <p:nvPr>
            <p:ph type="title" idx="4294967295"/>
          </p:nvPr>
        </p:nvSpPr>
        <p:spPr bwMode="auto">
          <a:xfrm>
            <a:off x="1879600" y="1270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Reports the Danger!</a:t>
            </a:r>
          </a:p>
        </p:txBody>
      </p:sp>
      <p:pic>
        <p:nvPicPr>
          <p:cNvPr id="10" name="Picture 4">
            <a:extLst>
              <a:ext uri="{FF2B5EF4-FFF2-40B4-BE49-F238E27FC236}">
                <a16:creationId xmlns:a16="http://schemas.microsoft.com/office/drawing/2014/main" id="{DB6CDD2C-1CCB-4028-A979-EFAA9B1B064A}"/>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11277600" y="6376959"/>
            <a:ext cx="3581400" cy="4934508"/>
          </a:xfrm>
          <a:prstGeom prst="rect">
            <a:avLst/>
          </a:prstGeom>
          <a:ln>
            <a:noFill/>
          </a:ln>
          <a:effectLst>
            <a:outerShdw blurRad="292100" dist="139700" dir="2700000" algn="tl" rotWithShape="0">
              <a:srgbClr val="333333">
                <a:alpha val="65000"/>
              </a:srgbClr>
            </a:outerShdw>
          </a:effectLst>
        </p:spPr>
      </p:pic>
      <p:pic>
        <p:nvPicPr>
          <p:cNvPr id="30725" name="Picture 13">
            <a:extLst>
              <a:ext uri="{FF2B5EF4-FFF2-40B4-BE49-F238E27FC236}">
                <a16:creationId xmlns:a16="http://schemas.microsoft.com/office/drawing/2014/main" id="{95BC5CF4-6B31-4985-8B4C-C8EB9573CC2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2919"/>
          <a:stretch/>
        </p:blipFill>
        <p:spPr bwMode="auto">
          <a:xfrm>
            <a:off x="11010900" y="1470025"/>
            <a:ext cx="2743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ergeant Woof">
            <a:extLst>
              <a:ext uri="{FF2B5EF4-FFF2-40B4-BE49-F238E27FC236}">
                <a16:creationId xmlns:a16="http://schemas.microsoft.com/office/drawing/2014/main" id="{422ABA36-B395-4EEC-8FBD-30008F416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66" y="2209800"/>
            <a:ext cx="5181600" cy="7911063"/>
          </a:xfrm>
          <a:prstGeom prst="rect">
            <a:avLst/>
          </a:prstGeom>
        </p:spPr>
      </p:pic>
      <p:grpSp>
        <p:nvGrpSpPr>
          <p:cNvPr id="3" name="Group 2">
            <a:extLst>
              <a:ext uri="{FF2B5EF4-FFF2-40B4-BE49-F238E27FC236}">
                <a16:creationId xmlns:a16="http://schemas.microsoft.com/office/drawing/2014/main" id="{0B670256-8B60-C5B9-9E11-E9A36FAC02A1}"/>
              </a:ext>
            </a:extLst>
          </p:cNvPr>
          <p:cNvGrpSpPr/>
          <p:nvPr/>
        </p:nvGrpSpPr>
        <p:grpSpPr>
          <a:xfrm>
            <a:off x="6286499" y="2949575"/>
            <a:ext cx="7467601" cy="3178646"/>
            <a:chOff x="6142071" y="-1840373"/>
            <a:chExt cx="7848600" cy="7897077"/>
          </a:xfrm>
        </p:grpSpPr>
        <p:sp>
          <p:nvSpPr>
            <p:cNvPr id="5" name="Speech Bubble: Rectangle with Corners Rounded 4">
              <a:extLst>
                <a:ext uri="{FF2B5EF4-FFF2-40B4-BE49-F238E27FC236}">
                  <a16:creationId xmlns:a16="http://schemas.microsoft.com/office/drawing/2014/main" id="{58DD5001-8BE5-B1B2-75F0-F4F6065D2DCC}"/>
                </a:ext>
              </a:extLst>
            </p:cNvPr>
            <p:cNvSpPr/>
            <p:nvPr/>
          </p:nvSpPr>
          <p:spPr>
            <a:xfrm rot="5400000" flipH="1">
              <a:off x="6117832" y="-1816134"/>
              <a:ext cx="7897077" cy="7848600"/>
            </a:xfrm>
            <a:prstGeom prst="wedgeRoundRectCallou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E1F71-649F-BA92-1E97-2D3ABCE7BB05}"/>
                </a:ext>
              </a:extLst>
            </p:cNvPr>
            <p:cNvSpPr txBox="1"/>
            <p:nvPr/>
          </p:nvSpPr>
          <p:spPr>
            <a:xfrm>
              <a:off x="6735393" y="-1430017"/>
              <a:ext cx="6676867" cy="7076364"/>
            </a:xfrm>
            <a:prstGeom prst="rect">
              <a:avLst/>
            </a:prstGeom>
            <a:noFill/>
          </p:spPr>
          <p:txBody>
            <a:bodyPr wrap="square">
              <a:spAutoFit/>
            </a:bodyPr>
            <a:lstStyle/>
            <a:p>
              <a:pPr>
                <a:defRPr/>
              </a:pPr>
              <a:r>
                <a:rPr lang="en-US" altLang="en-US" sz="4800" b="1" dirty="0"/>
                <a:t>Report </a:t>
              </a:r>
              <a:r>
                <a:rPr lang="en-US" altLang="en-US" sz="4800" dirty="0"/>
                <a:t>- Tell your parents or a teacher what you saw and have them call the police.</a:t>
              </a:r>
            </a:p>
          </p:txBody>
        </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95BD625-31B4-495E-88A3-D61A2C9BAFFF}"/>
              </a:ext>
            </a:extLst>
          </p:cNvPr>
          <p:cNvSpPr>
            <a:spLocks noGrp="1"/>
          </p:cNvSpPr>
          <p:nvPr>
            <p:ph type="title" idx="4294967295"/>
          </p:nvPr>
        </p:nvSpPr>
        <p:spPr bwMode="auto">
          <a:xfrm>
            <a:off x="1524000" y="127000"/>
            <a:ext cx="135636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says, “Help keep everyone safe by following the 3Rs!”</a:t>
            </a:r>
          </a:p>
        </p:txBody>
      </p:sp>
      <p:grpSp>
        <p:nvGrpSpPr>
          <p:cNvPr id="3" name="Group 2">
            <a:extLst>
              <a:ext uri="{FF2B5EF4-FFF2-40B4-BE49-F238E27FC236}">
                <a16:creationId xmlns:a16="http://schemas.microsoft.com/office/drawing/2014/main" id="{0B670256-8B60-C5B9-9E11-E9A36FAC02A1}"/>
              </a:ext>
            </a:extLst>
          </p:cNvPr>
          <p:cNvGrpSpPr/>
          <p:nvPr/>
        </p:nvGrpSpPr>
        <p:grpSpPr>
          <a:xfrm>
            <a:off x="6320366" y="2057400"/>
            <a:ext cx="8953501" cy="8480425"/>
            <a:chOff x="6142071" y="-1840371"/>
            <a:chExt cx="9410311" cy="18991221"/>
          </a:xfrm>
        </p:grpSpPr>
        <p:sp>
          <p:nvSpPr>
            <p:cNvPr id="5" name="Speech Bubble: Rectangle with Corners Rounded 4">
              <a:extLst>
                <a:ext uri="{FF2B5EF4-FFF2-40B4-BE49-F238E27FC236}">
                  <a16:creationId xmlns:a16="http://schemas.microsoft.com/office/drawing/2014/main" id="{58DD5001-8BE5-B1B2-75F0-F4F6065D2DCC}"/>
                </a:ext>
              </a:extLst>
            </p:cNvPr>
            <p:cNvSpPr/>
            <p:nvPr/>
          </p:nvSpPr>
          <p:spPr>
            <a:xfrm rot="16200000" flipH="1" flipV="1">
              <a:off x="1637966" y="2663734"/>
              <a:ext cx="18418521" cy="9410311"/>
            </a:xfrm>
            <a:prstGeom prst="wedgeRoundRectCallou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E1F71-649F-BA92-1E97-2D3ABCE7BB05}"/>
                </a:ext>
              </a:extLst>
            </p:cNvPr>
            <p:cNvSpPr txBox="1"/>
            <p:nvPr/>
          </p:nvSpPr>
          <p:spPr>
            <a:xfrm>
              <a:off x="6735392" y="-1430018"/>
              <a:ext cx="8816989" cy="18580868"/>
            </a:xfrm>
            <a:prstGeom prst="rect">
              <a:avLst/>
            </a:prstGeom>
            <a:noFill/>
          </p:spPr>
          <p:txBody>
            <a:bodyPr wrap="square">
              <a:spAutoFit/>
            </a:bodyPr>
            <a:lstStyle/>
            <a:p>
              <a:r>
                <a:rPr lang="en-US" sz="4800" b="1" dirty="0">
                  <a:latin typeface="Helvetica" panose="020B0604020202020204" pitchFamily="34" charset="0"/>
                  <a:cs typeface="Helvetica" panose="020B0604020202020204" pitchFamily="34" charset="0"/>
                </a:rPr>
                <a:t>Recognize</a:t>
              </a:r>
              <a:r>
                <a:rPr lang="en-US" sz="4800" dirty="0">
                  <a:latin typeface="Helvetica" panose="020B0604020202020204" pitchFamily="34" charset="0"/>
                  <a:cs typeface="Helvetica" panose="020B0604020202020204" pitchFamily="34" charset="0"/>
                </a:rPr>
                <a:t> - when you may have seen ammo and that ammo is dangerous. </a:t>
              </a:r>
            </a:p>
            <a:p>
              <a:r>
                <a:rPr lang="en-US" sz="4800" b="1" dirty="0">
                  <a:latin typeface="Helvetica" panose="020B0604020202020204" pitchFamily="34" charset="0"/>
                  <a:cs typeface="Helvetica" panose="020B0604020202020204" pitchFamily="34" charset="0"/>
                </a:rPr>
                <a:t>Retreat</a:t>
              </a:r>
              <a:r>
                <a:rPr lang="en-US" sz="4800" dirty="0">
                  <a:latin typeface="Helvetica" panose="020B0604020202020204" pitchFamily="34" charset="0"/>
                  <a:cs typeface="Helvetica" panose="020B0604020202020204" pitchFamily="34" charset="0"/>
                </a:rPr>
                <a:t> – do not go near, touch, or disturb ammo; carefully leave the area. Do not run.</a:t>
              </a:r>
            </a:p>
            <a:p>
              <a:r>
                <a:rPr lang="en-US" sz="4800" b="1" dirty="0">
                  <a:latin typeface="Helvetica" panose="020B0604020202020204" pitchFamily="34" charset="0"/>
                  <a:cs typeface="Helvetica" panose="020B0604020202020204" pitchFamily="34" charset="0"/>
                </a:rPr>
                <a:t>Report</a:t>
              </a:r>
              <a:r>
                <a:rPr lang="en-US" sz="4800" dirty="0">
                  <a:latin typeface="Helvetica" panose="020B0604020202020204" pitchFamily="34" charset="0"/>
                  <a:cs typeface="Helvetica" panose="020B0604020202020204" pitchFamily="34" charset="0"/>
                </a:rPr>
                <a:t> – tell your parents or a teacher what you saw and have them call the police</a:t>
              </a:r>
            </a:p>
          </p:txBody>
        </p:sp>
      </p:grpSp>
      <p:pic>
        <p:nvPicPr>
          <p:cNvPr id="2" name="Picture 1">
            <a:extLst>
              <a:ext uri="{FF2B5EF4-FFF2-40B4-BE49-F238E27FC236}">
                <a16:creationId xmlns:a16="http://schemas.microsoft.com/office/drawing/2014/main" id="{B912DD23-9094-8A0D-8751-2B0D080CE1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1" y="2698217"/>
            <a:ext cx="6477000" cy="8613250"/>
          </a:xfrm>
          <a:prstGeom prst="rect">
            <a:avLst/>
          </a:prstGeom>
          <a:effectLst>
            <a:outerShdw blurRad="50800" dist="38100" dir="2700000" algn="tl" rotWithShape="0">
              <a:prstClr val="black">
                <a:alpha val="40000"/>
              </a:prstClr>
            </a:outerShdw>
          </a:effectLst>
        </p:spPr>
      </p:pic>
      <p:pic>
        <p:nvPicPr>
          <p:cNvPr id="6" name="Picture 5" descr="A picture containing text, clipart&#10;&#10;Description automatically generated">
            <a:extLst>
              <a:ext uri="{FF2B5EF4-FFF2-40B4-BE49-F238E27FC236}">
                <a16:creationId xmlns:a16="http://schemas.microsoft.com/office/drawing/2014/main" id="{5A4A889C-EE06-CCF8-E4C4-C6202861F301}"/>
              </a:ext>
            </a:extLst>
          </p:cNvPr>
          <p:cNvPicPr>
            <a:picLocks noChangeAspect="1"/>
          </p:cNvPicPr>
          <p:nvPr/>
        </p:nvPicPr>
        <p:blipFill>
          <a:blip r:embed="rId4"/>
          <a:stretch>
            <a:fillRect/>
          </a:stretch>
        </p:blipFill>
        <p:spPr>
          <a:xfrm>
            <a:off x="470755" y="1714794"/>
            <a:ext cx="1053245" cy="1326028"/>
          </a:xfrm>
          <a:prstGeom prst="rect">
            <a:avLst/>
          </a:prstGeom>
        </p:spPr>
      </p:pic>
    </p:spTree>
    <p:extLst>
      <p:ext uri="{BB962C8B-B14F-4D97-AF65-F5344CB8AC3E}">
        <p14:creationId xmlns:p14="http://schemas.microsoft.com/office/powerpoint/2010/main" val="89073821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C625914-91CC-4770-A552-2CF75207162E}"/>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8195" name="TextBox 2">
            <a:extLst>
              <a:ext uri="{FF2B5EF4-FFF2-40B4-BE49-F238E27FC236}">
                <a16:creationId xmlns:a16="http://schemas.microsoft.com/office/drawing/2014/main" id="{5994E07D-4817-4B27-A8A0-E540A12D042C}"/>
              </a:ext>
            </a:extLst>
          </p:cNvPr>
          <p:cNvSpPr txBox="1">
            <a:spLocks noGrp="1" noChangeArrowheads="1"/>
          </p:cNvSpPr>
          <p:nvPr>
            <p:ph type="title" idx="4294967295"/>
          </p:nvPr>
        </p:nvSpPr>
        <p:spPr bwMode="auto">
          <a:xfrm>
            <a:off x="2344738" y="134938"/>
            <a:ext cx="12438062" cy="8620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a:t>
            </a: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 Woof Listens to Danger Signs  </a:t>
            </a:r>
          </a:p>
        </p:txBody>
      </p:sp>
      <p:pic>
        <p:nvPicPr>
          <p:cNvPr id="8" name="Picture 7">
            <a:extLst>
              <a:ext uri="{FF2B5EF4-FFF2-40B4-BE49-F238E27FC236}">
                <a16:creationId xmlns:a16="http://schemas.microsoft.com/office/drawing/2014/main" id="{617611CC-A611-4340-982C-F83AA9A931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2" y="2753250"/>
            <a:ext cx="6477000" cy="8613250"/>
          </a:xfrm>
          <a:prstGeom prst="rect">
            <a:avLst/>
          </a:prstGeom>
          <a:effectLst>
            <a:outerShdw blurRad="50800" dist="38100" dir="2700000" algn="tl" rotWithShape="0">
              <a:prstClr val="black">
                <a:alpha val="40000"/>
              </a:prstClr>
            </a:outerShdw>
          </a:effectLst>
        </p:spPr>
      </p:pic>
      <p:pic>
        <p:nvPicPr>
          <p:cNvPr id="9" name="Picture 8" descr="A sign in a field: Danger, unexploded ordnance, do not enter">
            <a:extLst>
              <a:ext uri="{FF2B5EF4-FFF2-40B4-BE49-F238E27FC236}">
                <a16:creationId xmlns:a16="http://schemas.microsoft.com/office/drawing/2014/main" id="{0732AD6E-E377-49EF-9E85-A1EF64EE077A}"/>
              </a:ext>
            </a:extLst>
          </p:cNvPr>
          <p:cNvPicPr>
            <a:picLocks noChangeAspect="1"/>
          </p:cNvPicPr>
          <p:nvPr/>
        </p:nvPicPr>
        <p:blipFill rotWithShape="1">
          <a:blip r:embed="rId4">
            <a:extLst>
              <a:ext uri="{28A0092B-C50C-407E-A947-70E740481C1C}">
                <a14:useLocalDpi xmlns:a14="http://schemas.microsoft.com/office/drawing/2010/main" val="0"/>
              </a:ext>
            </a:extLst>
          </a:blip>
          <a:srcRect l="26477" t="24538" r="26419" b="44700"/>
          <a:stretch/>
        </p:blipFill>
        <p:spPr>
          <a:xfrm>
            <a:off x="8959604" y="1676400"/>
            <a:ext cx="5594596" cy="4871339"/>
          </a:xfrm>
          <a:prstGeom prst="rect">
            <a:avLst/>
          </a:prstGeom>
          <a:ln w="57150">
            <a:solidFill>
              <a:srgbClr val="C00000"/>
            </a:solidFill>
          </a:ln>
        </p:spPr>
      </p:pic>
      <p:pic>
        <p:nvPicPr>
          <p:cNvPr id="11" name="Picture 2">
            <a:extLst>
              <a:ext uri="{FF2B5EF4-FFF2-40B4-BE49-F238E27FC236}">
                <a16:creationId xmlns:a16="http://schemas.microsoft.com/office/drawing/2014/main" id="{8780A997-4F59-45A9-8463-F38577813C2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7116681"/>
            <a:ext cx="5594596" cy="3735469"/>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CFC8AF1-5570-F90A-75BB-E64B483532F4}"/>
              </a:ext>
            </a:extLst>
          </p:cNvPr>
          <p:cNvGrpSpPr/>
          <p:nvPr/>
        </p:nvGrpSpPr>
        <p:grpSpPr>
          <a:xfrm flipH="1">
            <a:off x="4590352" y="3417711"/>
            <a:ext cx="3973417" cy="2297289"/>
            <a:chOff x="6570932" y="7619999"/>
            <a:chExt cx="5544870" cy="5208179"/>
          </a:xfrm>
        </p:grpSpPr>
        <p:sp>
          <p:nvSpPr>
            <p:cNvPr id="4" name="TextBox 3">
              <a:extLst>
                <a:ext uri="{FF2B5EF4-FFF2-40B4-BE49-F238E27FC236}">
                  <a16:creationId xmlns:a16="http://schemas.microsoft.com/office/drawing/2014/main" id="{339043AD-99C7-1261-687B-55E66875D426}"/>
                </a:ext>
              </a:extLst>
            </p:cNvPr>
            <p:cNvSpPr txBox="1"/>
            <p:nvPr/>
          </p:nvSpPr>
          <p:spPr>
            <a:xfrm>
              <a:off x="6570932" y="8055128"/>
              <a:ext cx="5428933" cy="4773050"/>
            </a:xfrm>
            <a:prstGeom prst="rect">
              <a:avLst/>
            </a:prstGeom>
            <a:noFill/>
          </p:spPr>
          <p:txBody>
            <a:bodyPr wrap="square">
              <a:spAutoFit/>
            </a:bodyPr>
            <a:lstStyle/>
            <a:p>
              <a:pPr>
                <a:defRPr/>
              </a:pPr>
              <a:r>
                <a:rPr lang="en-US" altLang="en-US" sz="3200" dirty="0"/>
                <a:t>Obey the signs. Don’t go in areas with warning signs!</a:t>
              </a:r>
            </a:p>
          </p:txBody>
        </p:sp>
        <p:sp>
          <p:nvSpPr>
            <p:cNvPr id="5" name="Speech Bubble: Rectangle with Corners Rounded 4">
              <a:extLst>
                <a:ext uri="{FF2B5EF4-FFF2-40B4-BE49-F238E27FC236}">
                  <a16:creationId xmlns:a16="http://schemas.microsoft.com/office/drawing/2014/main" id="{1D5BF951-EEAC-77B4-5A36-2DC2C3ADBD5C}"/>
                </a:ext>
              </a:extLst>
            </p:cNvPr>
            <p:cNvSpPr/>
            <p:nvPr/>
          </p:nvSpPr>
          <p:spPr>
            <a:xfrm rot="16200000">
              <a:off x="7182924" y="7123944"/>
              <a:ext cx="4436824"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14E98447-917C-49C1-9DE0-03B278EF9F57}"/>
              </a:ext>
              <a:ext uri="{C183D7F6-B498-43B3-948B-1728B52AA6E4}">
                <adec:decorative xmlns:adec="http://schemas.microsoft.com/office/drawing/2017/decorative" val="1"/>
              </a:ext>
            </a:extLst>
          </p:cNvPr>
          <p:cNvSpPr>
            <a:spLocks noGrp="1"/>
          </p:cNvSpPr>
          <p:nvPr>
            <p:ph type="title" idx="4294967295"/>
          </p:nvPr>
        </p:nvSpPr>
        <p:spPr bwMode="auto">
          <a:xfrm>
            <a:off x="1493838" y="-11113"/>
            <a:ext cx="12192000" cy="109220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What is Ammo?</a:t>
            </a:r>
          </a:p>
        </p:txBody>
      </p:sp>
      <p:sp>
        <p:nvSpPr>
          <p:cNvPr id="12291" name="TextBox 6">
            <a:extLst>
              <a:ext uri="{FF2B5EF4-FFF2-40B4-BE49-F238E27FC236}">
                <a16:creationId xmlns:a16="http://schemas.microsoft.com/office/drawing/2014/main" id="{7E0FF495-7503-469C-94E2-61190F30EA78}"/>
              </a:ext>
              <a:ext uri="{C183D7F6-B498-43B3-948B-1728B52AA6E4}">
                <adec:decorative xmlns:adec="http://schemas.microsoft.com/office/drawing/2017/decorative" val="1"/>
              </a:ext>
            </a:extLst>
          </p:cNvPr>
          <p:cNvSpPr txBox="1">
            <a:spLocks noChangeArrowheads="1"/>
          </p:cNvSpPr>
          <p:nvPr/>
        </p:nvSpPr>
        <p:spPr bwMode="auto">
          <a:xfrm>
            <a:off x="3751263" y="1627188"/>
            <a:ext cx="7678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800" b="1" dirty="0">
                <a:latin typeface="Helvetica" panose="020B0604020202020204" pitchFamily="34" charset="0"/>
                <a:ea typeface="Heiti SC Light" charset="0"/>
                <a:cs typeface="Helvetica" panose="020B0604020202020204" pitchFamily="34" charset="0"/>
              </a:rPr>
              <a:t>Ammo includes:</a:t>
            </a:r>
          </a:p>
        </p:txBody>
      </p:sp>
      <p:pic>
        <p:nvPicPr>
          <p:cNvPr id="11" name="Picture 10">
            <a:extLst>
              <a:ext uri="{FF2B5EF4-FFF2-40B4-BE49-F238E27FC236}">
                <a16:creationId xmlns:a16="http://schemas.microsoft.com/office/drawing/2014/main" id="{91702186-665B-4E18-8949-A5B90C1417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91900" y="2605088"/>
            <a:ext cx="3467100" cy="2943225"/>
          </a:xfrm>
          <a:prstGeom prst="rect">
            <a:avLst/>
          </a:prstGeom>
          <a:ln w="76200">
            <a:solidFill>
              <a:srgbClr val="C00000"/>
            </a:solidFill>
          </a:ln>
          <a:effectLst>
            <a:outerShdw blurRad="190500" dist="139700" dir="2700000" algn="tl" rotWithShape="0">
              <a:prstClr val="black">
                <a:alpha val="40000"/>
              </a:prstClr>
            </a:outerShdw>
          </a:effectLst>
        </p:spPr>
      </p:pic>
      <p:sp>
        <p:nvSpPr>
          <p:cNvPr id="12295" name="TextBox 3">
            <a:extLst>
              <a:ext uri="{FF2B5EF4-FFF2-40B4-BE49-F238E27FC236}">
                <a16:creationId xmlns:a16="http://schemas.microsoft.com/office/drawing/2014/main" id="{A1D255EC-C0F6-427E-989D-02428330ABBC}"/>
              </a:ext>
              <a:ext uri="{C183D7F6-B498-43B3-948B-1728B52AA6E4}">
                <adec:decorative xmlns:adec="http://schemas.microsoft.com/office/drawing/2017/decorative" val="1"/>
              </a:ext>
            </a:extLst>
          </p:cNvPr>
          <p:cNvSpPr txBox="1">
            <a:spLocks noChangeArrowheads="1"/>
          </p:cNvSpPr>
          <p:nvPr/>
        </p:nvSpPr>
        <p:spPr bwMode="auto">
          <a:xfrm>
            <a:off x="144462" y="2566253"/>
            <a:ext cx="24209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Mortar Rounds</a:t>
            </a:r>
          </a:p>
        </p:txBody>
      </p:sp>
      <p:sp>
        <p:nvSpPr>
          <p:cNvPr id="12296" name="TextBox 4">
            <a:extLst>
              <a:ext uri="{FF2B5EF4-FFF2-40B4-BE49-F238E27FC236}">
                <a16:creationId xmlns:a16="http://schemas.microsoft.com/office/drawing/2014/main" id="{4AD05AD7-03DF-4CB6-9101-31E911776D29}"/>
              </a:ext>
              <a:ext uri="{C183D7F6-B498-43B3-948B-1728B52AA6E4}">
                <adec:decorative xmlns:adec="http://schemas.microsoft.com/office/drawing/2017/decorative" val="1"/>
              </a:ext>
            </a:extLst>
          </p:cNvPr>
          <p:cNvSpPr txBox="1">
            <a:spLocks noChangeArrowheads="1"/>
          </p:cNvSpPr>
          <p:nvPr/>
        </p:nvSpPr>
        <p:spPr bwMode="auto">
          <a:xfrm>
            <a:off x="384175" y="6640380"/>
            <a:ext cx="19415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Bombs</a:t>
            </a:r>
          </a:p>
        </p:txBody>
      </p:sp>
      <p:sp>
        <p:nvSpPr>
          <p:cNvPr id="12297" name="TextBox 5">
            <a:extLst>
              <a:ext uri="{FF2B5EF4-FFF2-40B4-BE49-F238E27FC236}">
                <a16:creationId xmlns:a16="http://schemas.microsoft.com/office/drawing/2014/main" id="{E5CF55CD-B58E-4BD8-88F1-223A119E30F2}"/>
              </a:ext>
              <a:ext uri="{C183D7F6-B498-43B3-948B-1728B52AA6E4}">
                <adec:decorative xmlns:adec="http://schemas.microsoft.com/office/drawing/2017/decorative" val="1"/>
              </a:ext>
            </a:extLst>
          </p:cNvPr>
          <p:cNvSpPr txBox="1">
            <a:spLocks noChangeArrowheads="1"/>
          </p:cNvSpPr>
          <p:nvPr/>
        </p:nvSpPr>
        <p:spPr bwMode="auto">
          <a:xfrm>
            <a:off x="8899990" y="2678113"/>
            <a:ext cx="2663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Grenades</a:t>
            </a:r>
          </a:p>
        </p:txBody>
      </p:sp>
      <p:sp>
        <p:nvSpPr>
          <p:cNvPr id="12298" name="TextBox 14">
            <a:extLst>
              <a:ext uri="{FF2B5EF4-FFF2-40B4-BE49-F238E27FC236}">
                <a16:creationId xmlns:a16="http://schemas.microsoft.com/office/drawing/2014/main" id="{583CBD76-5243-4BC7-BD76-3C43FA7561A9}"/>
              </a:ext>
              <a:ext uri="{C183D7F6-B498-43B3-948B-1728B52AA6E4}">
                <adec:decorative xmlns:adec="http://schemas.microsoft.com/office/drawing/2017/decorative" val="1"/>
              </a:ext>
            </a:extLst>
          </p:cNvPr>
          <p:cNvSpPr txBox="1">
            <a:spLocks noChangeArrowheads="1"/>
          </p:cNvSpPr>
          <p:nvPr/>
        </p:nvSpPr>
        <p:spPr bwMode="auto">
          <a:xfrm>
            <a:off x="9296400" y="6715746"/>
            <a:ext cx="61436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dirty="0">
                <a:solidFill>
                  <a:srgbClr val="000000"/>
                </a:solidFill>
                <a:latin typeface="Gill Sans" charset="0"/>
              </a:rPr>
              <a:t>Small Arms Ammunition</a:t>
            </a:r>
          </a:p>
        </p:txBody>
      </p:sp>
      <p:pic>
        <p:nvPicPr>
          <p:cNvPr id="13" name="Picture 18">
            <a:extLst>
              <a:ext uri="{FF2B5EF4-FFF2-40B4-BE49-F238E27FC236}">
                <a16:creationId xmlns:a16="http://schemas.microsoft.com/office/drawing/2014/main" id="{ED9A8D49-01C4-4854-9871-471372E656C1}"/>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2257773" y="2744511"/>
            <a:ext cx="3753546" cy="2721627"/>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4C207F9-7682-4F6C-A71F-76ED06B5BE0D}"/>
              </a:ext>
              <a:ext uri="{C183D7F6-B498-43B3-948B-1728B52AA6E4}">
                <adec:decorative xmlns:adec="http://schemas.microsoft.com/office/drawing/2017/decorative" val="1"/>
              </a:ext>
            </a:extLst>
          </p:cNvPr>
          <p:cNvPicPr>
            <a:picLocks noChangeAspect="1"/>
          </p:cNvPicPr>
          <p:nvPr/>
        </p:nvPicPr>
        <p:blipFill rotWithShape="1">
          <a:blip r:embed="rId5"/>
          <a:srcRect t="18749" b="16667"/>
          <a:stretch/>
        </p:blipFill>
        <p:spPr>
          <a:xfrm>
            <a:off x="628650" y="7387993"/>
            <a:ext cx="3921125" cy="1689100"/>
          </a:xfrm>
          <a:prstGeom prst="rect">
            <a:avLst/>
          </a:prstGeom>
          <a:ln w="76200">
            <a:solidFill>
              <a:srgbClr val="C00000"/>
            </a:solidFill>
          </a:ln>
          <a:effectLst>
            <a:outerShdw blurRad="190500" dist="139700" dir="2700000" algn="tl" rotWithShape="0">
              <a:prstClr val="black">
                <a:alpha val="40000"/>
              </a:prstClr>
            </a:outerShdw>
          </a:effectLst>
        </p:spPr>
      </p:pic>
      <p:pic>
        <p:nvPicPr>
          <p:cNvPr id="15" name="Picture 2">
            <a:extLst>
              <a:ext uri="{FF2B5EF4-FFF2-40B4-BE49-F238E27FC236}">
                <a16:creationId xmlns:a16="http://schemas.microsoft.com/office/drawing/2014/main" id="{5ECE5F27-DBC1-44A9-A6C7-1ACBB215536E}"/>
              </a:ext>
              <a:ext uri="{C183D7F6-B498-43B3-948B-1728B52AA6E4}">
                <adec:decorative xmlns:adec="http://schemas.microsoft.com/office/drawing/2017/decorative" val="1"/>
              </a:ext>
            </a:extLst>
          </p:cNvPr>
          <p:cNvPicPr>
            <a:picLocks noChangeAspect="1" noChangeArrowheads="1"/>
          </p:cNvPicPr>
          <p:nvPr/>
        </p:nvPicPr>
        <p:blipFill rotWithShape="1">
          <a:blip r:embed="rId6">
            <a:lum bright="-6000" contrast="12000"/>
            <a:extLst>
              <a:ext uri="{28A0092B-C50C-407E-A947-70E740481C1C}">
                <a14:useLocalDpi xmlns:a14="http://schemas.microsoft.com/office/drawing/2010/main" val="0"/>
              </a:ext>
            </a:extLst>
          </a:blip>
          <a:srcRect l="18037"/>
          <a:stretch/>
        </p:blipFill>
        <p:spPr bwMode="auto">
          <a:xfrm>
            <a:off x="4343567" y="8527856"/>
            <a:ext cx="2997896" cy="2143125"/>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A1143FA-C679-4561-A820-4A941BD1E11E}"/>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869" b="28495"/>
          <a:stretch/>
        </p:blipFill>
        <p:spPr bwMode="auto">
          <a:xfrm>
            <a:off x="628650" y="9447714"/>
            <a:ext cx="3873500" cy="152007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091B77F-FBBD-43F7-910B-6F817021F11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234" y="3963988"/>
            <a:ext cx="3671756" cy="275175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866F66-81A0-4712-B0D2-C9F520FD254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bwMode="auto">
          <a:xfrm>
            <a:off x="8899990" y="8527856"/>
            <a:ext cx="4349980" cy="2673544"/>
          </a:xfrm>
          <a:prstGeom prst="rect">
            <a:avLst/>
          </a:prstGeom>
          <a:noFill/>
          <a:ln w="76200">
            <a:solidFill>
              <a:srgbClr val="CC33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87ABD495-A30C-4E78-AD51-48916B896688}"/>
              </a:ext>
              <a:ext uri="{C183D7F6-B498-43B3-948B-1728B52AA6E4}">
                <adec:decorative xmlns:adec="http://schemas.microsoft.com/office/drawing/2017/decorative" val="1"/>
              </a:ext>
            </a:extLst>
          </p:cNvPr>
          <p:cNvPicPr>
            <a:picLocks noChangeAspect="1" noChangeArrowheads="1"/>
          </p:cNvPicPr>
          <p:nvPr/>
        </p:nvPicPr>
        <p:blipFill>
          <a:blip r:embed="rId10"/>
          <a:stretch>
            <a:fillRect/>
          </a:stretch>
        </p:blipFill>
        <p:spPr bwMode="auto">
          <a:xfrm>
            <a:off x="11563815" y="7696297"/>
            <a:ext cx="3480824" cy="1793875"/>
          </a:xfrm>
          <a:prstGeom prst="rect">
            <a:avLst/>
          </a:prstGeom>
          <a:ln w="76200">
            <a:solidFill>
              <a:srgbClr val="C00000"/>
            </a:solidFill>
          </a:ln>
          <a:effectLst>
            <a:outerShdw blurRad="190500" dist="139700" dir="2700000" algn="tl" rotWithShape="0">
              <a:prstClr val="black">
                <a:alpha val="40000"/>
              </a:prstClr>
            </a:outerShdw>
          </a:effec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6C5F7E-E8BE-4668-A30A-16DCCF601E7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2952" b="10053"/>
          <a:stretch/>
        </p:blipFill>
        <p:spPr>
          <a:xfrm>
            <a:off x="1387250" y="1598101"/>
            <a:ext cx="5375550" cy="4091402"/>
          </a:xfrm>
          <a:prstGeom prst="rect">
            <a:avLst/>
          </a:prstGeom>
          <a:ln w="57150">
            <a:solidFill>
              <a:srgbClr val="C00000"/>
            </a:solidFill>
          </a:ln>
        </p:spPr>
      </p:pic>
      <p:pic>
        <p:nvPicPr>
          <p:cNvPr id="3" name="Picture 2">
            <a:extLst>
              <a:ext uri="{FF2B5EF4-FFF2-40B4-BE49-F238E27FC236}">
                <a16:creationId xmlns:a16="http://schemas.microsoft.com/office/drawing/2014/main" id="{51E68186-0B9A-48F9-87B3-469462F06FE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5809" r="7333" b="2800"/>
          <a:stretch/>
        </p:blipFill>
        <p:spPr>
          <a:xfrm rot="5400000">
            <a:off x="9018094" y="1057209"/>
            <a:ext cx="4087096" cy="5168881"/>
          </a:xfrm>
          <a:prstGeom prst="rect">
            <a:avLst/>
          </a:prstGeom>
          <a:ln w="57150">
            <a:solidFill>
              <a:srgbClr val="C00000"/>
            </a:solidFill>
          </a:ln>
        </p:spPr>
      </p:pic>
      <p:pic>
        <p:nvPicPr>
          <p:cNvPr id="7" name="Picture 6">
            <a:extLst>
              <a:ext uri="{FF2B5EF4-FFF2-40B4-BE49-F238E27FC236}">
                <a16:creationId xmlns:a16="http://schemas.microsoft.com/office/drawing/2014/main" id="{833ACA8F-4FFA-43A0-9F08-8DE5367563C2}"/>
              </a:ext>
              <a:ext uri="{C183D7F6-B498-43B3-948B-1728B52AA6E4}">
                <adec:decorative xmlns:adec="http://schemas.microsoft.com/office/drawing/2017/decorative" val="1"/>
              </a:ext>
            </a:extLst>
          </p:cNvPr>
          <p:cNvPicPr/>
          <p:nvPr/>
        </p:nvPicPr>
        <p:blipFill rotWithShape="1">
          <a:blip r:embed="rId5" cstate="print">
            <a:extLst>
              <a:ext uri="{28A0092B-C50C-407E-A947-70E740481C1C}">
                <a14:useLocalDpi xmlns:a14="http://schemas.microsoft.com/office/drawing/2010/main" val="0"/>
              </a:ext>
            </a:extLst>
          </a:blip>
          <a:srcRect l="8605" t="8403" r="14062" b="24066"/>
          <a:stretch/>
        </p:blipFill>
        <p:spPr bwMode="auto">
          <a:xfrm>
            <a:off x="8373044" y="6292947"/>
            <a:ext cx="5333999" cy="3538952"/>
          </a:xfrm>
          <a:prstGeom prst="rect">
            <a:avLst/>
          </a:prstGeom>
          <a:noFill/>
          <a:ln w="50800">
            <a:solidFill>
              <a:srgbClr val="C00000"/>
            </a:solidFill>
          </a:ln>
        </p:spPr>
      </p:pic>
      <p:sp>
        <p:nvSpPr>
          <p:cNvPr id="23555" name="Rectangle 7">
            <a:extLst>
              <a:ext uri="{FF2B5EF4-FFF2-40B4-BE49-F238E27FC236}">
                <a16:creationId xmlns:a16="http://schemas.microsoft.com/office/drawing/2014/main" id="{99CDE16E-477D-48CA-B695-14CEB446EB4E}"/>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Some Ammo Is Hard To See</a:t>
            </a:r>
          </a:p>
        </p:txBody>
      </p:sp>
      <p:sp>
        <p:nvSpPr>
          <p:cNvPr id="9" name="Arrow: Right 8">
            <a:extLst>
              <a:ext uri="{FF2B5EF4-FFF2-40B4-BE49-F238E27FC236}">
                <a16:creationId xmlns:a16="http://schemas.microsoft.com/office/drawing/2014/main" id="{CDA330E4-0FE9-4470-B157-0432BD134124}"/>
              </a:ext>
              <a:ext uri="{C183D7F6-B498-43B3-948B-1728B52AA6E4}">
                <adec:decorative xmlns:adec="http://schemas.microsoft.com/office/drawing/2017/decorative" val="1"/>
              </a:ext>
            </a:extLst>
          </p:cNvPr>
          <p:cNvSpPr/>
          <p:nvPr/>
        </p:nvSpPr>
        <p:spPr bwMode="auto">
          <a:xfrm>
            <a:off x="9189720" y="8045021"/>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6" name="TextBox 5">
            <a:extLst>
              <a:ext uri="{FF2B5EF4-FFF2-40B4-BE49-F238E27FC236}">
                <a16:creationId xmlns:a16="http://schemas.microsoft.com/office/drawing/2014/main" id="{B478B0F0-FBFF-493A-8D8F-5127B03E2ECF}"/>
              </a:ext>
              <a:ext uri="{C183D7F6-B498-43B3-948B-1728B52AA6E4}">
                <adec:decorative xmlns:adec="http://schemas.microsoft.com/office/drawing/2017/decorative" val="1"/>
              </a:ext>
            </a:extLst>
          </p:cNvPr>
          <p:cNvSpPr txBox="1"/>
          <p:nvPr/>
        </p:nvSpPr>
        <p:spPr>
          <a:xfrm>
            <a:off x="878457" y="10322636"/>
            <a:ext cx="13807484" cy="769441"/>
          </a:xfrm>
          <a:prstGeom prst="rect">
            <a:avLst/>
          </a:prstGeom>
          <a:noFill/>
        </p:spPr>
        <p:txBody>
          <a:bodyPr wrap="square" rtlCol="0">
            <a:spAutoFit/>
          </a:bodyPr>
          <a:lstStyle/>
          <a:p>
            <a:pPr algn="ctr"/>
            <a:r>
              <a:rPr lang="en-US" sz="3600" dirty="0"/>
              <a:t>Photos: Sometimes they blend into the environment</a:t>
            </a:r>
            <a:r>
              <a:rPr lang="en-US" dirty="0"/>
              <a:t>.</a:t>
            </a:r>
          </a:p>
        </p:txBody>
      </p:sp>
      <p:pic>
        <p:nvPicPr>
          <p:cNvPr id="5" name="Picture 4">
            <a:extLst>
              <a:ext uri="{FF2B5EF4-FFF2-40B4-BE49-F238E27FC236}">
                <a16:creationId xmlns:a16="http://schemas.microsoft.com/office/drawing/2014/main" id="{A6130B43-6951-4E7F-92AD-7AB0D675AB2E}"/>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21721" b="23330"/>
          <a:stretch/>
        </p:blipFill>
        <p:spPr>
          <a:xfrm>
            <a:off x="1387249" y="6091032"/>
            <a:ext cx="5333999" cy="3907978"/>
          </a:xfrm>
          <a:prstGeom prst="rect">
            <a:avLst/>
          </a:prstGeom>
          <a:ln w="57150">
            <a:solidFill>
              <a:srgbClr val="C00000"/>
            </a:solidFill>
          </a:ln>
        </p:spPr>
      </p:pic>
      <p:sp>
        <p:nvSpPr>
          <p:cNvPr id="12" name="Arrow: Right 11">
            <a:extLst>
              <a:ext uri="{FF2B5EF4-FFF2-40B4-BE49-F238E27FC236}">
                <a16:creationId xmlns:a16="http://schemas.microsoft.com/office/drawing/2014/main" id="{70AF2084-1D63-4CD4-949F-8BEAF7DBF687}"/>
              </a:ext>
              <a:ext uri="{C183D7F6-B498-43B3-948B-1728B52AA6E4}">
                <adec:decorative xmlns:adec="http://schemas.microsoft.com/office/drawing/2017/decorative" val="1"/>
              </a:ext>
            </a:extLst>
          </p:cNvPr>
          <p:cNvSpPr/>
          <p:nvPr/>
        </p:nvSpPr>
        <p:spPr bwMode="auto">
          <a:xfrm rot="13158264">
            <a:off x="4312227" y="8311720"/>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11" name="Arrow: Right 10">
            <a:extLst>
              <a:ext uri="{FF2B5EF4-FFF2-40B4-BE49-F238E27FC236}">
                <a16:creationId xmlns:a16="http://schemas.microsoft.com/office/drawing/2014/main" id="{08F7B5BB-0B02-4569-9227-BEF6C8DE1CF9}"/>
              </a:ext>
              <a:ext uri="{C183D7F6-B498-43B3-948B-1728B52AA6E4}">
                <adec:decorative xmlns:adec="http://schemas.microsoft.com/office/drawing/2017/decorative" val="1"/>
              </a:ext>
            </a:extLst>
          </p:cNvPr>
          <p:cNvSpPr/>
          <p:nvPr/>
        </p:nvSpPr>
        <p:spPr bwMode="auto">
          <a:xfrm rot="13495985">
            <a:off x="11201400" y="4405710"/>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Arrow: Right 3">
            <a:extLst>
              <a:ext uri="{FF2B5EF4-FFF2-40B4-BE49-F238E27FC236}">
                <a16:creationId xmlns:a16="http://schemas.microsoft.com/office/drawing/2014/main" id="{B7A88334-1F0A-46BF-A894-02DF3BF4393C}"/>
              </a:ext>
              <a:ext uri="{C183D7F6-B498-43B3-948B-1728B52AA6E4}">
                <adec:decorative xmlns:adec="http://schemas.microsoft.com/office/drawing/2017/decorative" val="1"/>
              </a:ext>
            </a:extLst>
          </p:cNvPr>
          <p:cNvSpPr/>
          <p:nvPr/>
        </p:nvSpPr>
        <p:spPr bwMode="auto">
          <a:xfrm rot="18168695">
            <a:off x="2377927" y="4130029"/>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7C92D73-E56A-46BA-B836-27AFCBAB19EF}"/>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16387" name="TextBox 4">
            <a:extLst>
              <a:ext uri="{FF2B5EF4-FFF2-40B4-BE49-F238E27FC236}">
                <a16:creationId xmlns:a16="http://schemas.microsoft.com/office/drawing/2014/main" id="{71380AE6-3938-4E18-B2E9-5C80C83F96A3}"/>
              </a:ext>
            </a:extLst>
          </p:cNvPr>
          <p:cNvSpPr txBox="1">
            <a:spLocks noGrp="1" noChangeArrowheads="1"/>
          </p:cNvSpPr>
          <p:nvPr>
            <p:ph type="title" idx="4294967295"/>
          </p:nvPr>
        </p:nvSpPr>
        <p:spPr bwMode="auto">
          <a:xfrm>
            <a:off x="1866900" y="176334"/>
            <a:ext cx="11506200" cy="863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Ammo is dangerous</a:t>
            </a:r>
          </a:p>
        </p:txBody>
      </p:sp>
      <p:pic>
        <p:nvPicPr>
          <p:cNvPr id="16392" name="Picture 10">
            <a:extLst>
              <a:ext uri="{FF2B5EF4-FFF2-40B4-BE49-F238E27FC236}">
                <a16:creationId xmlns:a16="http://schemas.microsoft.com/office/drawing/2014/main" id="{C4072871-75F4-408A-B2A2-D8275D1AD5D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67692"/>
            <a:ext cx="8722916" cy="210300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DSC01471">
            <a:extLst>
              <a:ext uri="{FF2B5EF4-FFF2-40B4-BE49-F238E27FC236}">
                <a16:creationId xmlns:a16="http://schemas.microsoft.com/office/drawing/2014/main" id="{D5201ECF-1F47-494F-8EAA-42852B2D286D}"/>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20229" t="10861" r="8438" b="14668"/>
          <a:stretch>
            <a:fillRect/>
          </a:stretch>
        </p:blipFill>
        <p:spPr bwMode="auto">
          <a:xfrm>
            <a:off x="838200" y="8292818"/>
            <a:ext cx="4024313" cy="246538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7" descr="img11">
            <a:extLst>
              <a:ext uri="{FF2B5EF4-FFF2-40B4-BE49-F238E27FC236}">
                <a16:creationId xmlns:a16="http://schemas.microsoft.com/office/drawing/2014/main" id="{952B3D7F-B107-2CBD-5A14-3BB5016DB671}"/>
              </a:ext>
            </a:extLst>
          </p:cNvPr>
          <p:cNvPicPr>
            <a:picLocks noChangeAspect="1" noChangeArrowheads="1"/>
          </p:cNvPicPr>
          <p:nvPr/>
        </p:nvPicPr>
        <p:blipFill rotWithShape="1">
          <a:blip r:embed="rId5"/>
          <a:srcRect l="10000" t="11373" r="8001" b="12865"/>
          <a:stretch/>
        </p:blipFill>
        <p:spPr bwMode="auto">
          <a:xfrm>
            <a:off x="381000" y="1847592"/>
            <a:ext cx="4244196" cy="2743200"/>
          </a:xfrm>
          <a:prstGeom prst="rect">
            <a:avLst/>
          </a:prstGeom>
          <a:ln w="50800">
            <a:solidFill>
              <a:srgbClr val="CC3300"/>
            </a:solidFill>
          </a:ln>
          <a:effectLst>
            <a:outerShdw blurRad="292100" dist="139700" dir="2700000" algn="tl" rotWithShape="0">
              <a:srgbClr val="333333">
                <a:alpha val="65000"/>
              </a:srgbClr>
            </a:outerShdw>
          </a:effectLst>
        </p:spPr>
      </p:pic>
      <p:pic>
        <p:nvPicPr>
          <p:cNvPr id="4" name="Picture 12" descr="img16">
            <a:extLst>
              <a:ext uri="{FF2B5EF4-FFF2-40B4-BE49-F238E27FC236}">
                <a16:creationId xmlns:a16="http://schemas.microsoft.com/office/drawing/2014/main" id="{2E5002C4-66A6-9191-15BA-21E5CB3963EA}"/>
              </a:ext>
            </a:extLst>
          </p:cNvPr>
          <p:cNvPicPr>
            <a:picLocks noChangeAspect="1" noChangeArrowheads="1"/>
          </p:cNvPicPr>
          <p:nvPr/>
        </p:nvPicPr>
        <p:blipFill rotWithShape="1">
          <a:blip r:embed="rId6"/>
          <a:srcRect l="4623" t="8528" r="4461" b="8997"/>
          <a:stretch/>
        </p:blipFill>
        <p:spPr bwMode="auto">
          <a:xfrm>
            <a:off x="838200" y="5147758"/>
            <a:ext cx="6040309" cy="2815398"/>
          </a:xfrm>
          <a:prstGeom prst="rect">
            <a:avLst/>
          </a:prstGeom>
          <a:ln w="50800">
            <a:solidFill>
              <a:srgbClr val="CC3300"/>
            </a:solidFill>
          </a:ln>
          <a:effectLst>
            <a:outerShdw blurRad="292100" dist="139700" dir="2700000" algn="tl" rotWithShape="0">
              <a:srgbClr val="333333">
                <a:alpha val="65000"/>
              </a:srgbClr>
            </a:outerShdw>
          </a:effectLst>
        </p:spPr>
      </p:pic>
      <p:pic>
        <p:nvPicPr>
          <p:cNvPr id="5" name="Picture 4" descr="Sergeant Woof">
            <a:extLst>
              <a:ext uri="{FF2B5EF4-FFF2-40B4-BE49-F238E27FC236}">
                <a16:creationId xmlns:a16="http://schemas.microsoft.com/office/drawing/2014/main" id="{F4CEA503-112E-A852-5660-E2DABF3782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85401" y="7366987"/>
            <a:ext cx="2661198" cy="4063013"/>
          </a:xfrm>
          <a:prstGeom prst="rect">
            <a:avLst/>
          </a:prstGeom>
        </p:spPr>
      </p:pic>
      <p:grpSp>
        <p:nvGrpSpPr>
          <p:cNvPr id="6" name="Group 5">
            <a:extLst>
              <a:ext uri="{FF2B5EF4-FFF2-40B4-BE49-F238E27FC236}">
                <a16:creationId xmlns:a16="http://schemas.microsoft.com/office/drawing/2014/main" id="{5BD49D20-9909-0563-D116-1919E6ED2DF4}"/>
              </a:ext>
            </a:extLst>
          </p:cNvPr>
          <p:cNvGrpSpPr/>
          <p:nvPr/>
        </p:nvGrpSpPr>
        <p:grpSpPr>
          <a:xfrm>
            <a:off x="7996359" y="8446249"/>
            <a:ext cx="4024314" cy="952244"/>
            <a:chOff x="6686868" y="7619998"/>
            <a:chExt cx="5615897" cy="2895601"/>
          </a:xfrm>
        </p:grpSpPr>
        <p:sp>
          <p:nvSpPr>
            <p:cNvPr id="7" name="TextBox 6">
              <a:extLst>
                <a:ext uri="{FF2B5EF4-FFF2-40B4-BE49-F238E27FC236}">
                  <a16:creationId xmlns:a16="http://schemas.microsoft.com/office/drawing/2014/main" id="{88B0EFD4-7907-CB39-028B-991C7B65AE77}"/>
                </a:ext>
              </a:extLst>
            </p:cNvPr>
            <p:cNvSpPr txBox="1"/>
            <p:nvPr/>
          </p:nvSpPr>
          <p:spPr>
            <a:xfrm>
              <a:off x="6873832" y="7735076"/>
              <a:ext cx="5428933" cy="952877"/>
            </a:xfrm>
            <a:prstGeom prst="rect">
              <a:avLst/>
            </a:prstGeom>
            <a:noFill/>
          </p:spPr>
          <p:txBody>
            <a:bodyPr wrap="square">
              <a:spAutoFit/>
            </a:bodyPr>
            <a:lstStyle/>
            <a:p>
              <a:pPr>
                <a:defRPr/>
              </a:pPr>
              <a:r>
                <a:rPr lang="en-US" altLang="en-US" sz="3200" dirty="0"/>
                <a:t>Ammo is dangerous!</a:t>
              </a:r>
            </a:p>
          </p:txBody>
        </p:sp>
        <p:sp>
          <p:nvSpPr>
            <p:cNvPr id="8" name="Speech Bubble: Rectangle with Corners Rounded 7">
              <a:extLst>
                <a:ext uri="{FF2B5EF4-FFF2-40B4-BE49-F238E27FC236}">
                  <a16:creationId xmlns:a16="http://schemas.microsoft.com/office/drawing/2014/main" id="{03D2C17C-2F4A-3407-CE78-5DFC1E06B387}"/>
                </a:ext>
              </a:extLst>
            </p:cNvPr>
            <p:cNvSpPr/>
            <p:nvPr/>
          </p:nvSpPr>
          <p:spPr>
            <a:xfrm rot="16200000">
              <a:off x="7953534" y="6353332"/>
              <a:ext cx="2895601"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543E72F-0814-4610-B8B8-3DCF4F863C4D}"/>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Recognizes the Danger!</a:t>
            </a:r>
          </a:p>
        </p:txBody>
      </p:sp>
      <p:pic>
        <p:nvPicPr>
          <p:cNvPr id="26629" name="Picture 9" descr="Det1">
            <a:extLst>
              <a:ext uri="{FF2B5EF4-FFF2-40B4-BE49-F238E27FC236}">
                <a16:creationId xmlns:a16="http://schemas.microsoft.com/office/drawing/2014/main" id="{3FCF0A02-FDD8-4658-8DA5-3BE19CB43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978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Pyro1">
            <a:extLst>
              <a:ext uri="{FF2B5EF4-FFF2-40B4-BE49-F238E27FC236}">
                <a16:creationId xmlns:a16="http://schemas.microsoft.com/office/drawing/2014/main" id="{C9F89682-B318-4A37-9CFC-DDEEA3FFD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5925345"/>
            <a:ext cx="561181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descr="Det2">
            <a:extLst>
              <a:ext uri="{FF2B5EF4-FFF2-40B4-BE49-F238E27FC236}">
                <a16:creationId xmlns:a16="http://schemas.microsoft.com/office/drawing/2014/main" id="{A897515B-944E-4A97-B5BC-7168EDE54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0684" y="1769533"/>
            <a:ext cx="50609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4" descr="Pyro2">
            <a:extLst>
              <a:ext uri="{FF2B5EF4-FFF2-40B4-BE49-F238E27FC236}">
                <a16:creationId xmlns:a16="http://schemas.microsoft.com/office/drawing/2014/main" id="{3CDB3C89-A78D-4403-844A-C61034D5D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950745"/>
            <a:ext cx="49276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ergeant Woof">
            <a:extLst>
              <a:ext uri="{FF2B5EF4-FFF2-40B4-BE49-F238E27FC236}">
                <a16:creationId xmlns:a16="http://schemas.microsoft.com/office/drawing/2014/main" id="{4D3EBD55-43BE-38F2-4A36-89DDCB8A2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50202" y="7086600"/>
            <a:ext cx="2661198" cy="4063013"/>
          </a:xfrm>
          <a:prstGeom prst="rect">
            <a:avLst/>
          </a:prstGeom>
        </p:spPr>
      </p:pic>
      <p:grpSp>
        <p:nvGrpSpPr>
          <p:cNvPr id="3" name="Group 2">
            <a:extLst>
              <a:ext uri="{FF2B5EF4-FFF2-40B4-BE49-F238E27FC236}">
                <a16:creationId xmlns:a16="http://schemas.microsoft.com/office/drawing/2014/main" id="{38B3815B-927D-0AFC-02F5-AC9DB1734125}"/>
              </a:ext>
            </a:extLst>
          </p:cNvPr>
          <p:cNvGrpSpPr/>
          <p:nvPr/>
        </p:nvGrpSpPr>
        <p:grpSpPr>
          <a:xfrm>
            <a:off x="7886546" y="9336875"/>
            <a:ext cx="4024314" cy="952244"/>
            <a:chOff x="6686868" y="7619998"/>
            <a:chExt cx="5615897" cy="2895601"/>
          </a:xfrm>
        </p:grpSpPr>
        <p:sp>
          <p:nvSpPr>
            <p:cNvPr id="5" name="Speech Bubble: Rectangle with Corners Rounded 4">
              <a:extLst>
                <a:ext uri="{FF2B5EF4-FFF2-40B4-BE49-F238E27FC236}">
                  <a16:creationId xmlns:a16="http://schemas.microsoft.com/office/drawing/2014/main" id="{545286E5-7279-2D67-FAF6-8071A0717D02}"/>
                </a:ext>
              </a:extLst>
            </p:cNvPr>
            <p:cNvSpPr/>
            <p:nvPr/>
          </p:nvSpPr>
          <p:spPr>
            <a:xfrm rot="16200000">
              <a:off x="7953534" y="6353332"/>
              <a:ext cx="2895601" cy="5428933"/>
            </a:xfrm>
            <a:prstGeom prst="wedgeRoundRectCallou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6D6727-C7F9-F978-9C1B-582ECA28DAC0}"/>
                </a:ext>
              </a:extLst>
            </p:cNvPr>
            <p:cNvSpPr txBox="1"/>
            <p:nvPr/>
          </p:nvSpPr>
          <p:spPr>
            <a:xfrm>
              <a:off x="6873832" y="7735075"/>
              <a:ext cx="5428933" cy="1778195"/>
            </a:xfrm>
            <a:prstGeom prst="rect">
              <a:avLst/>
            </a:prstGeom>
            <a:noFill/>
          </p:spPr>
          <p:txBody>
            <a:bodyPr wrap="square">
              <a:spAutoFit/>
            </a:bodyPr>
            <a:lstStyle/>
            <a:p>
              <a:pPr>
                <a:defRPr/>
              </a:pPr>
              <a:r>
                <a:rPr lang="en-US" altLang="en-US" sz="3200" dirty="0"/>
                <a:t>Ammo is dangerous!</a:t>
              </a:r>
            </a:p>
          </p:txBody>
        </p:sp>
      </p:grpSp>
    </p:spTree>
    <p:extLst>
      <p:ext uri="{BB962C8B-B14F-4D97-AF65-F5344CB8AC3E}">
        <p14:creationId xmlns:p14="http://schemas.microsoft.com/office/powerpoint/2010/main" val="425890327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DE41932-8D2D-48B0-B60B-A7311D81B231}"/>
              </a:ext>
              <a:ext uri="{C183D7F6-B498-43B3-948B-1728B52AA6E4}">
                <adec:decorative xmlns:adec="http://schemas.microsoft.com/office/drawing/2017/decorative" val="1"/>
              </a:ext>
            </a:extLst>
          </p:cNvPr>
          <p:cNvSpPr>
            <a:spLocks/>
          </p:cNvSpPr>
          <p:nvPr/>
        </p:nvSpPr>
        <p:spPr bwMode="auto">
          <a:xfrm>
            <a:off x="1524000" y="762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pic>
        <p:nvPicPr>
          <p:cNvPr id="13" name="Picture 11">
            <a:extLst>
              <a:ext uri="{FF2B5EF4-FFF2-40B4-BE49-F238E27FC236}">
                <a16:creationId xmlns:a16="http://schemas.microsoft.com/office/drawing/2014/main" id="{886606E5-38FC-4AE7-8A8A-BF61571966C7}"/>
              </a:ext>
              <a:ext uri="{C183D7F6-B498-43B3-948B-1728B52AA6E4}">
                <adec:decorative xmlns:adec="http://schemas.microsoft.com/office/drawing/2017/decorative" val="1"/>
              </a:ext>
            </a:extLst>
          </p:cNvPr>
          <p:cNvPicPr>
            <a:picLocks noChangeAspect="1" noChangeArrowheads="1"/>
          </p:cNvPicPr>
          <p:nvPr/>
        </p:nvPicPr>
        <p:blipFill rotWithShape="1">
          <a:blip r:embed="rId3"/>
          <a:srcRect l="3144" t="9487" r="4440" b="5657"/>
          <a:stretch/>
        </p:blipFill>
        <p:spPr bwMode="auto">
          <a:xfrm>
            <a:off x="6173387" y="1706033"/>
            <a:ext cx="6540156" cy="3427156"/>
          </a:xfrm>
          <a:prstGeom prst="rect">
            <a:avLst/>
          </a:prstGeom>
          <a:ln w="50800">
            <a:solidFill>
              <a:srgbClr val="CC3300"/>
            </a:solidFill>
          </a:ln>
          <a:effectLst>
            <a:outerShdw blurRad="292100" dist="139700" dir="2700000" algn="tl" rotWithShape="0">
              <a:srgbClr val="333333">
                <a:alpha val="65000"/>
              </a:srgbClr>
            </a:outerShdw>
          </a:effectLst>
        </p:spPr>
      </p:pic>
      <p:pic>
        <p:nvPicPr>
          <p:cNvPr id="16" name="Picture 12">
            <a:extLst>
              <a:ext uri="{FF2B5EF4-FFF2-40B4-BE49-F238E27FC236}">
                <a16:creationId xmlns:a16="http://schemas.microsoft.com/office/drawing/2014/main" id="{F0BD58AF-E249-48A7-913A-824290E9AA97}"/>
              </a:ext>
              <a:ext uri="{C183D7F6-B498-43B3-948B-1728B52AA6E4}">
                <adec:decorative xmlns:adec="http://schemas.microsoft.com/office/drawing/2017/decorative" val="1"/>
              </a:ext>
            </a:extLst>
          </p:cNvPr>
          <p:cNvPicPr>
            <a:picLocks noChangeAspect="1" noChangeArrowheads="1"/>
          </p:cNvPicPr>
          <p:nvPr/>
        </p:nvPicPr>
        <p:blipFill rotWithShape="1">
          <a:blip r:embed="rId4"/>
          <a:srcRect l="4318" t="7523" r="4007" b="9143"/>
          <a:stretch/>
        </p:blipFill>
        <p:spPr bwMode="auto">
          <a:xfrm>
            <a:off x="512233" y="5532204"/>
            <a:ext cx="4724400" cy="3081130"/>
          </a:xfrm>
          <a:prstGeom prst="rect">
            <a:avLst/>
          </a:prstGeom>
          <a:ln w="50800">
            <a:solidFill>
              <a:srgbClr val="CC3300"/>
            </a:solidFill>
          </a:ln>
          <a:effectLst>
            <a:outerShdw blurRad="292100" dist="139700" dir="2700000" algn="tl" rotWithShape="0">
              <a:srgbClr val="333333">
                <a:alpha val="65000"/>
              </a:srgbClr>
            </a:outerShdw>
          </a:effectLst>
        </p:spPr>
      </p:pic>
      <p:pic>
        <p:nvPicPr>
          <p:cNvPr id="22" name="Picture 3">
            <a:extLst>
              <a:ext uri="{FF2B5EF4-FFF2-40B4-BE49-F238E27FC236}">
                <a16:creationId xmlns:a16="http://schemas.microsoft.com/office/drawing/2014/main" id="{F1CDDAB2-EC01-4D66-B133-C952BF9AEF22}"/>
              </a:ext>
              <a:ext uri="{C183D7F6-B498-43B3-948B-1728B52AA6E4}">
                <adec:decorative xmlns:adec="http://schemas.microsoft.com/office/drawing/2017/decorative" val="1"/>
              </a:ext>
            </a:extLst>
          </p:cNvPr>
          <p:cNvPicPr>
            <a:picLocks noChangeAspect="1" noChangeArrowheads="1"/>
          </p:cNvPicPr>
          <p:nvPr/>
        </p:nvPicPr>
        <p:blipFill>
          <a:blip r:embed="rId5"/>
          <a:srcRect/>
          <a:stretch>
            <a:fillRect/>
          </a:stretch>
        </p:blipFill>
        <p:spPr bwMode="auto">
          <a:xfrm>
            <a:off x="1663700" y="1722044"/>
            <a:ext cx="3352800" cy="3427156"/>
          </a:xfrm>
          <a:prstGeom prst="rect">
            <a:avLst/>
          </a:prstGeom>
          <a:ln w="50800">
            <a:solidFill>
              <a:srgbClr val="CC3300"/>
            </a:solidFill>
          </a:ln>
          <a:effectLst>
            <a:outerShdw blurRad="292100" dist="139700" dir="2700000" algn="tl" rotWithShape="0">
              <a:srgbClr val="333333">
                <a:alpha val="65000"/>
              </a:srgbClr>
            </a:outerShdw>
          </a:effectLst>
        </p:spPr>
      </p:pic>
      <p:sp>
        <p:nvSpPr>
          <p:cNvPr id="20488" name="TextBox 1">
            <a:extLst>
              <a:ext uri="{FF2B5EF4-FFF2-40B4-BE49-F238E27FC236}">
                <a16:creationId xmlns:a16="http://schemas.microsoft.com/office/drawing/2014/main" id="{AD66C408-E3A0-4184-BDAD-CAF612AFA8CA}"/>
              </a:ext>
              <a:ext uri="{C183D7F6-B498-43B3-948B-1728B52AA6E4}">
                <adec:decorative xmlns:adec="http://schemas.microsoft.com/office/drawing/2017/decorative" val="1"/>
              </a:ext>
            </a:extLst>
          </p:cNvPr>
          <p:cNvSpPr txBox="1">
            <a:spLocks noGrp="1" noChangeArrowheads="1"/>
          </p:cNvSpPr>
          <p:nvPr>
            <p:ph type="title" idx="4294967295"/>
          </p:nvPr>
        </p:nvSpPr>
        <p:spPr bwMode="auto">
          <a:xfrm>
            <a:off x="1663700" y="293688"/>
            <a:ext cx="13423900" cy="8620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Condition of Ammo</a:t>
            </a:r>
          </a:p>
        </p:txBody>
      </p:sp>
      <p:pic>
        <p:nvPicPr>
          <p:cNvPr id="20" name="Picture 19">
            <a:extLst>
              <a:ext uri="{FF2B5EF4-FFF2-40B4-BE49-F238E27FC236}">
                <a16:creationId xmlns:a16="http://schemas.microsoft.com/office/drawing/2014/main" id="{DB8EFFC4-EFFF-4B2F-AAB7-D96AA35B0CA4}"/>
              </a:ext>
              <a:ext uri="{C183D7F6-B498-43B3-948B-1728B52AA6E4}">
                <adec:decorative xmlns:adec="http://schemas.microsoft.com/office/drawing/2017/decorative" val="1"/>
              </a:ext>
            </a:extLst>
          </p:cNvPr>
          <p:cNvPicPr>
            <a:picLocks noChangeAspect="1"/>
          </p:cNvPicPr>
          <p:nvPr/>
        </p:nvPicPr>
        <p:blipFill rotWithShape="1">
          <a:blip r:embed="rId6"/>
          <a:srcRect l="10070" t="11787" r="11474" b="22974"/>
          <a:stretch/>
        </p:blipFill>
        <p:spPr>
          <a:xfrm>
            <a:off x="512233" y="9012349"/>
            <a:ext cx="5284304" cy="2006783"/>
          </a:xfrm>
          <a:prstGeom prst="rect">
            <a:avLst/>
          </a:prstGeom>
          <a:ln w="76200">
            <a:solidFill>
              <a:srgbClr val="CC3300"/>
            </a:solidFill>
          </a:ln>
          <a:effectLst>
            <a:outerShdw blurRad="190500" dist="139700" dir="2700000" algn="tl" rotWithShape="0">
              <a:prstClr val="black">
                <a:alpha val="40000"/>
              </a:prstClr>
            </a:outerShdw>
          </a:effectLst>
        </p:spPr>
      </p:pic>
      <p:pic>
        <p:nvPicPr>
          <p:cNvPr id="4" name="Picture 3" descr="Sergeant Woof">
            <a:extLst>
              <a:ext uri="{FF2B5EF4-FFF2-40B4-BE49-F238E27FC236}">
                <a16:creationId xmlns:a16="http://schemas.microsoft.com/office/drawing/2014/main" id="{B181F95A-59D4-C3BA-A849-75EA3BB44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9698" y="6981519"/>
            <a:ext cx="2661198" cy="4063013"/>
          </a:xfrm>
          <a:prstGeom prst="rect">
            <a:avLst/>
          </a:prstGeom>
        </p:spPr>
      </p:pic>
      <p:grpSp>
        <p:nvGrpSpPr>
          <p:cNvPr id="6" name="Group 5">
            <a:extLst>
              <a:ext uri="{FF2B5EF4-FFF2-40B4-BE49-F238E27FC236}">
                <a16:creationId xmlns:a16="http://schemas.microsoft.com/office/drawing/2014/main" id="{F9F99749-ED96-5BEF-B99B-1DE2162718A1}"/>
              </a:ext>
            </a:extLst>
          </p:cNvPr>
          <p:cNvGrpSpPr/>
          <p:nvPr/>
        </p:nvGrpSpPr>
        <p:grpSpPr>
          <a:xfrm>
            <a:off x="6250169" y="7341018"/>
            <a:ext cx="5615897" cy="2382949"/>
            <a:chOff x="6686868" y="7619998"/>
            <a:chExt cx="5615897" cy="2895601"/>
          </a:xfrm>
        </p:grpSpPr>
        <p:sp>
          <p:nvSpPr>
            <p:cNvPr id="3" name="TextBox 2">
              <a:extLst>
                <a:ext uri="{FF2B5EF4-FFF2-40B4-BE49-F238E27FC236}">
                  <a16:creationId xmlns:a16="http://schemas.microsoft.com/office/drawing/2014/main" id="{2DAE56C4-927B-E29E-567F-9B0323EEC23D}"/>
                </a:ext>
              </a:extLst>
            </p:cNvPr>
            <p:cNvSpPr txBox="1"/>
            <p:nvPr/>
          </p:nvSpPr>
          <p:spPr>
            <a:xfrm>
              <a:off x="6873832" y="7735076"/>
              <a:ext cx="5428933" cy="2062103"/>
            </a:xfrm>
            <a:prstGeom prst="rect">
              <a:avLst/>
            </a:prstGeom>
            <a:noFill/>
          </p:spPr>
          <p:txBody>
            <a:bodyPr wrap="square">
              <a:spAutoFit/>
            </a:bodyPr>
            <a:lstStyle/>
            <a:p>
              <a:pPr>
                <a:defRPr/>
              </a:pPr>
              <a:r>
                <a:rPr lang="en-US" altLang="en-US" sz="3200" dirty="0"/>
                <a:t>Ammo may be hard to identify.  </a:t>
              </a:r>
            </a:p>
            <a:p>
              <a:pPr marL="171450" indent="-171450">
                <a:buFont typeface="Arial" panose="020B0604020202020204" pitchFamily="34" charset="0"/>
                <a:buChar char="•"/>
                <a:defRPr/>
              </a:pPr>
              <a:r>
                <a:rPr lang="en-US" altLang="en-US" sz="3200" dirty="0"/>
                <a:t>It may be clean, rusty, or dirty looking; or</a:t>
              </a:r>
            </a:p>
            <a:p>
              <a:pPr marL="171450" indent="-171450">
                <a:buFont typeface="Arial" panose="020B0604020202020204" pitchFamily="34" charset="0"/>
                <a:buChar char="•"/>
                <a:defRPr/>
              </a:pPr>
              <a:r>
                <a:rPr lang="en-US" altLang="en-US" sz="3200" dirty="0"/>
                <a:t>It may be whole or in parts.</a:t>
              </a:r>
            </a:p>
          </p:txBody>
        </p:sp>
        <p:sp>
          <p:nvSpPr>
            <p:cNvPr id="5" name="Speech Bubble: Rectangle with Corners Rounded 4">
              <a:extLst>
                <a:ext uri="{FF2B5EF4-FFF2-40B4-BE49-F238E27FC236}">
                  <a16:creationId xmlns:a16="http://schemas.microsoft.com/office/drawing/2014/main" id="{419A80AB-38F5-C275-B167-D3BEDF2A5B8D}"/>
                </a:ext>
              </a:extLst>
            </p:cNvPr>
            <p:cNvSpPr/>
            <p:nvPr/>
          </p:nvSpPr>
          <p:spPr>
            <a:xfrm rot="16200000">
              <a:off x="7953534" y="6353332"/>
              <a:ext cx="2895601"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CCF17B1-8E8D-47EB-AC05-27B8FB4CFC26}"/>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5000" b="1">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endParaRPr>
          </a:p>
        </p:txBody>
      </p:sp>
      <p:sp>
        <p:nvSpPr>
          <p:cNvPr id="22533" name="TextBox 1">
            <a:extLst>
              <a:ext uri="{FF2B5EF4-FFF2-40B4-BE49-F238E27FC236}">
                <a16:creationId xmlns:a16="http://schemas.microsoft.com/office/drawing/2014/main" id="{03E53439-206C-403A-A2CF-591ACFB8C5C5}"/>
              </a:ext>
              <a:ext uri="{C183D7F6-B498-43B3-948B-1728B52AA6E4}">
                <adec:decorative xmlns:adec="http://schemas.microsoft.com/office/drawing/2017/decorative" val="1"/>
              </a:ext>
            </a:extLst>
          </p:cNvPr>
          <p:cNvSpPr txBox="1">
            <a:spLocks noGrp="1" noChangeArrowheads="1"/>
          </p:cNvSpPr>
          <p:nvPr>
            <p:ph type="title" idx="4294967295"/>
          </p:nvPr>
        </p:nvSpPr>
        <p:spPr bwMode="auto">
          <a:xfrm>
            <a:off x="2273300" y="157163"/>
            <a:ext cx="11501438" cy="7699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Helvetica" panose="020B0604020202020204" pitchFamily="34" charset="0"/>
                <a:ea typeface="Heiti SC Light" charset="0"/>
                <a:cs typeface="Helvetica" panose="020B0604020202020204" pitchFamily="34" charset="0"/>
                <a:sym typeface="Gill Sans" charset="0"/>
              </a:rPr>
              <a:t>Ammo has Many Shapes, Sizes and Types</a:t>
            </a:r>
          </a:p>
        </p:txBody>
      </p:sp>
      <p:pic>
        <p:nvPicPr>
          <p:cNvPr id="14" name="Picture 16">
            <a:extLst>
              <a:ext uri="{FF2B5EF4-FFF2-40B4-BE49-F238E27FC236}">
                <a16:creationId xmlns:a16="http://schemas.microsoft.com/office/drawing/2014/main" id="{AE7491CC-3AD0-4598-BB67-5CF6C9319F8E}"/>
              </a:ext>
              <a:ext uri="{C183D7F6-B498-43B3-948B-1728B52AA6E4}">
                <adec:decorative xmlns:adec="http://schemas.microsoft.com/office/drawing/2017/decorative" val="1"/>
              </a:ext>
            </a:extLst>
          </p:cNvPr>
          <p:cNvPicPr>
            <a:picLocks noChangeAspect="1" noChangeArrowheads="1"/>
          </p:cNvPicPr>
          <p:nvPr/>
        </p:nvPicPr>
        <p:blipFill rotWithShape="1">
          <a:blip r:embed="rId3"/>
          <a:srcRect l="12716" t="9434" r="18289" b="9381"/>
          <a:stretch/>
        </p:blipFill>
        <p:spPr bwMode="auto">
          <a:xfrm>
            <a:off x="7023295" y="1686750"/>
            <a:ext cx="2251924" cy="3807170"/>
          </a:xfrm>
          <a:prstGeom prst="rect">
            <a:avLst/>
          </a:prstGeom>
          <a:ln w="76200">
            <a:solidFill>
              <a:srgbClr val="C00000"/>
            </a:solidFill>
          </a:ln>
          <a:effectLst/>
        </p:spPr>
      </p:pic>
      <p:pic>
        <p:nvPicPr>
          <p:cNvPr id="22536" name="Picture 3">
            <a:extLst>
              <a:ext uri="{FF2B5EF4-FFF2-40B4-BE49-F238E27FC236}">
                <a16:creationId xmlns:a16="http://schemas.microsoft.com/office/drawing/2014/main" id="{9881B317-BA17-4807-AA53-B6384A1F33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43685" y="1700396"/>
            <a:ext cx="4444033" cy="1954603"/>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7">
            <a:extLst>
              <a:ext uri="{FF2B5EF4-FFF2-40B4-BE49-F238E27FC236}">
                <a16:creationId xmlns:a16="http://schemas.microsoft.com/office/drawing/2014/main" id="{C27997F0-78F4-41E0-BEC4-BFFD875792FF}"/>
              </a:ext>
              <a:ext uri="{C183D7F6-B498-43B3-948B-1728B52AA6E4}">
                <adec:decorative xmlns:adec="http://schemas.microsoft.com/office/drawing/2017/decorative" val="1"/>
              </a:ext>
            </a:extLst>
          </p:cNvPr>
          <p:cNvPicPr>
            <a:picLocks noChangeAspect="1" noChangeArrowheads="1"/>
          </p:cNvPicPr>
          <p:nvPr/>
        </p:nvPicPr>
        <p:blipFill rotWithShape="1">
          <a:blip r:embed="rId5"/>
          <a:srcRect l="8529" t="8320" r="6056" b="7008"/>
          <a:stretch/>
        </p:blipFill>
        <p:spPr bwMode="auto">
          <a:xfrm>
            <a:off x="6379588" y="5923743"/>
            <a:ext cx="2258817" cy="2258817"/>
          </a:xfrm>
          <a:prstGeom prst="rect">
            <a:avLst/>
          </a:prstGeom>
          <a:ln w="76200">
            <a:solidFill>
              <a:srgbClr val="CC3300"/>
            </a:solidFill>
          </a:ln>
          <a:effectLst/>
        </p:spPr>
      </p:pic>
      <p:pic>
        <p:nvPicPr>
          <p:cNvPr id="15" name="Picture 14">
            <a:extLst>
              <a:ext uri="{FF2B5EF4-FFF2-40B4-BE49-F238E27FC236}">
                <a16:creationId xmlns:a16="http://schemas.microsoft.com/office/drawing/2014/main" id="{4F5F3349-6AF4-42F9-B034-96B2D730810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7187" t="20000" r="11563" b="10755"/>
          <a:stretch/>
        </p:blipFill>
        <p:spPr>
          <a:xfrm rot="5400000">
            <a:off x="576672" y="1284756"/>
            <a:ext cx="2573041" cy="3239448"/>
          </a:xfrm>
          <a:prstGeom prst="rect">
            <a:avLst/>
          </a:prstGeom>
          <a:ln w="76200">
            <a:solidFill>
              <a:srgbClr val="C00000"/>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7DD7012E-9A99-4552-BB86-DFE696B9478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0247" r="9175"/>
          <a:stretch/>
        </p:blipFill>
        <p:spPr>
          <a:xfrm rot="5400000">
            <a:off x="3897245" y="1671078"/>
            <a:ext cx="2573043" cy="2484565"/>
          </a:xfrm>
          <a:prstGeom prst="rect">
            <a:avLst/>
          </a:prstGeom>
          <a:ln w="76200">
            <a:solidFill>
              <a:srgbClr val="C00000"/>
            </a:solidFill>
          </a:ln>
          <a:effectLst>
            <a:outerShdw blurRad="50800" dist="38100" dir="10800000" algn="r" rotWithShape="0">
              <a:prstClr val="black">
                <a:alpha val="40000"/>
              </a:prstClr>
            </a:outerShdw>
          </a:effectLst>
        </p:spPr>
      </p:pic>
      <p:pic>
        <p:nvPicPr>
          <p:cNvPr id="18" name="Picture 17">
            <a:extLst>
              <a:ext uri="{FF2B5EF4-FFF2-40B4-BE49-F238E27FC236}">
                <a16:creationId xmlns:a16="http://schemas.microsoft.com/office/drawing/2014/main" id="{EA3659FB-D25A-4332-A176-00B72AF46F9B}"/>
              </a:ext>
              <a:ext uri="{C183D7F6-B498-43B3-948B-1728B52AA6E4}">
                <adec:decorative xmlns:adec="http://schemas.microsoft.com/office/drawing/2017/decorative" val="1"/>
              </a:ext>
            </a:extLst>
          </p:cNvPr>
          <p:cNvPicPr>
            <a:picLocks noChangeAspect="1" noChangeArrowheads="1"/>
          </p:cNvPicPr>
          <p:nvPr/>
        </p:nvPicPr>
        <p:blipFill>
          <a:blip r:embed="rId8"/>
          <a:srcRect l="35156" t="9375" b="6250"/>
          <a:stretch>
            <a:fillRect/>
          </a:stretch>
        </p:blipFill>
        <p:spPr bwMode="auto">
          <a:xfrm>
            <a:off x="3482917" y="4500452"/>
            <a:ext cx="2441079" cy="2357548"/>
          </a:xfrm>
          <a:prstGeom prst="rect">
            <a:avLst/>
          </a:prstGeom>
          <a:ln w="76200">
            <a:solidFill>
              <a:srgbClr val="C00000"/>
            </a:solidFill>
          </a:ln>
          <a:effectLst/>
        </p:spPr>
      </p:pic>
      <p:pic>
        <p:nvPicPr>
          <p:cNvPr id="5" name="Picture 4">
            <a:extLst>
              <a:ext uri="{FF2B5EF4-FFF2-40B4-BE49-F238E27FC236}">
                <a16:creationId xmlns:a16="http://schemas.microsoft.com/office/drawing/2014/main" id="{EEC920A2-AFE9-4E3B-A5D9-4AAD811AB69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3685" y="3974273"/>
            <a:ext cx="4221162" cy="1740727"/>
          </a:xfrm>
          <a:prstGeom prst="rect">
            <a:avLst/>
          </a:prstGeom>
          <a:ln w="50800">
            <a:solidFill>
              <a:srgbClr val="C00000"/>
            </a:solidFill>
          </a:ln>
        </p:spPr>
      </p:pic>
      <p:pic>
        <p:nvPicPr>
          <p:cNvPr id="6" name="Picture 5">
            <a:extLst>
              <a:ext uri="{FF2B5EF4-FFF2-40B4-BE49-F238E27FC236}">
                <a16:creationId xmlns:a16="http://schemas.microsoft.com/office/drawing/2014/main" id="{1AE3DF01-D464-4B8E-AD75-4490C8DA3880}"/>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l="15054" r="17239"/>
          <a:stretch/>
        </p:blipFill>
        <p:spPr>
          <a:xfrm>
            <a:off x="3482917" y="7338024"/>
            <a:ext cx="2572811" cy="1892476"/>
          </a:xfrm>
          <a:prstGeom prst="rect">
            <a:avLst/>
          </a:prstGeom>
          <a:ln w="50800">
            <a:solidFill>
              <a:srgbClr val="C00000"/>
            </a:solidFill>
          </a:ln>
          <a:effectLst/>
        </p:spPr>
      </p:pic>
      <p:pic>
        <p:nvPicPr>
          <p:cNvPr id="8" name="Picture 7">
            <a:extLst>
              <a:ext uri="{FF2B5EF4-FFF2-40B4-BE49-F238E27FC236}">
                <a16:creationId xmlns:a16="http://schemas.microsoft.com/office/drawing/2014/main" id="{D597939F-A4ED-42D6-8533-9AA4B7B99C6A}"/>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Lst>
          </a:blip>
          <a:srcRect t="20558" b="15969"/>
          <a:stretch/>
        </p:blipFill>
        <p:spPr>
          <a:xfrm>
            <a:off x="243468" y="4500452"/>
            <a:ext cx="2849453" cy="5105400"/>
          </a:xfrm>
          <a:prstGeom prst="rect">
            <a:avLst/>
          </a:prstGeom>
          <a:ln w="50800">
            <a:solidFill>
              <a:srgbClr val="C00000"/>
            </a:solidFill>
          </a:ln>
        </p:spPr>
      </p:pic>
      <p:pic>
        <p:nvPicPr>
          <p:cNvPr id="2" name="Picture 1" descr="Sergeant Woof">
            <a:extLst>
              <a:ext uri="{FF2B5EF4-FFF2-40B4-BE49-F238E27FC236}">
                <a16:creationId xmlns:a16="http://schemas.microsoft.com/office/drawing/2014/main" id="{44EE673E-69D5-AD3F-3B0E-D4CB436A02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85401" y="7270495"/>
            <a:ext cx="2661198" cy="4063013"/>
          </a:xfrm>
          <a:prstGeom prst="rect">
            <a:avLst/>
          </a:prstGeom>
        </p:spPr>
      </p:pic>
      <p:grpSp>
        <p:nvGrpSpPr>
          <p:cNvPr id="3" name="Group 2">
            <a:extLst>
              <a:ext uri="{FF2B5EF4-FFF2-40B4-BE49-F238E27FC236}">
                <a16:creationId xmlns:a16="http://schemas.microsoft.com/office/drawing/2014/main" id="{2160EA23-B436-EF39-4A5B-BABF9B22BC74}"/>
              </a:ext>
            </a:extLst>
          </p:cNvPr>
          <p:cNvGrpSpPr/>
          <p:nvPr/>
        </p:nvGrpSpPr>
        <p:grpSpPr>
          <a:xfrm>
            <a:off x="6347184" y="8659614"/>
            <a:ext cx="5615897" cy="1246807"/>
            <a:chOff x="6686868" y="7619998"/>
            <a:chExt cx="5615897" cy="2895601"/>
          </a:xfrm>
        </p:grpSpPr>
        <p:sp>
          <p:nvSpPr>
            <p:cNvPr id="4" name="TextBox 3">
              <a:extLst>
                <a:ext uri="{FF2B5EF4-FFF2-40B4-BE49-F238E27FC236}">
                  <a16:creationId xmlns:a16="http://schemas.microsoft.com/office/drawing/2014/main" id="{7114BF69-35E3-A28E-DEFD-CF0405DF59E0}"/>
                </a:ext>
              </a:extLst>
            </p:cNvPr>
            <p:cNvSpPr txBox="1"/>
            <p:nvPr/>
          </p:nvSpPr>
          <p:spPr>
            <a:xfrm>
              <a:off x="6873832" y="7735075"/>
              <a:ext cx="5428933" cy="1648208"/>
            </a:xfrm>
            <a:prstGeom prst="rect">
              <a:avLst/>
            </a:prstGeom>
            <a:noFill/>
          </p:spPr>
          <p:txBody>
            <a:bodyPr wrap="square">
              <a:spAutoFit/>
            </a:bodyPr>
            <a:lstStyle/>
            <a:p>
              <a:pPr>
                <a:defRPr/>
              </a:pPr>
              <a:r>
                <a:rPr lang="en-US" altLang="en-US" sz="3200" dirty="0"/>
                <a:t>Ammo comes in many shapes and sizes. </a:t>
              </a:r>
            </a:p>
          </p:txBody>
        </p:sp>
        <p:sp>
          <p:nvSpPr>
            <p:cNvPr id="7" name="Speech Bubble: Rectangle with Corners Rounded 6">
              <a:extLst>
                <a:ext uri="{FF2B5EF4-FFF2-40B4-BE49-F238E27FC236}">
                  <a16:creationId xmlns:a16="http://schemas.microsoft.com/office/drawing/2014/main" id="{DDE2400E-5403-F0E6-CFDE-86071FE7ECD1}"/>
                </a:ext>
              </a:extLst>
            </p:cNvPr>
            <p:cNvSpPr/>
            <p:nvPr/>
          </p:nvSpPr>
          <p:spPr>
            <a:xfrm rot="16200000">
              <a:off x="7953534" y="6353332"/>
              <a:ext cx="2895601"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450674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482DA74-234F-4700-91A6-9EDD6928344C}"/>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Heiti SC Light" charset="0"/>
                <a:cs typeface="Helvetica" panose="020B0604020202020204" pitchFamily="34" charset="0"/>
                <a:sym typeface="Helvetica" panose="020B0604020202020204" pitchFamily="34" charset="0"/>
              </a:rPr>
              <a:t>Sergeant Woof Sees Ammo!</a:t>
            </a:r>
          </a:p>
        </p:txBody>
      </p:sp>
      <p:pic>
        <p:nvPicPr>
          <p:cNvPr id="2" name="Picture 1">
            <a:extLst>
              <a:ext uri="{FF2B5EF4-FFF2-40B4-BE49-F238E27FC236}">
                <a16:creationId xmlns:a16="http://schemas.microsoft.com/office/drawing/2014/main" id="{9C49529F-7741-98EC-41E2-8D630ED638C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809" r="7333" b="2800"/>
          <a:stretch/>
        </p:blipFill>
        <p:spPr>
          <a:xfrm rot="5400000">
            <a:off x="4945279" y="878088"/>
            <a:ext cx="5349442" cy="8151022"/>
          </a:xfrm>
          <a:prstGeom prst="rect">
            <a:avLst/>
          </a:prstGeom>
          <a:ln w="57150">
            <a:solidFill>
              <a:srgbClr val="C00000"/>
            </a:solidFill>
          </a:ln>
        </p:spPr>
      </p:pic>
      <p:pic>
        <p:nvPicPr>
          <p:cNvPr id="3" name="Picture 2" descr="Sergeant Woof">
            <a:extLst>
              <a:ext uri="{FF2B5EF4-FFF2-40B4-BE49-F238E27FC236}">
                <a16:creationId xmlns:a16="http://schemas.microsoft.com/office/drawing/2014/main" id="{C8B13A99-4DBD-9963-415D-A652D07E6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5401" y="7270495"/>
            <a:ext cx="2661198" cy="4063013"/>
          </a:xfrm>
          <a:prstGeom prst="rect">
            <a:avLst/>
          </a:prstGeom>
        </p:spPr>
      </p:pic>
      <p:grpSp>
        <p:nvGrpSpPr>
          <p:cNvPr id="4" name="Group 3">
            <a:extLst>
              <a:ext uri="{FF2B5EF4-FFF2-40B4-BE49-F238E27FC236}">
                <a16:creationId xmlns:a16="http://schemas.microsoft.com/office/drawing/2014/main" id="{3D2333AF-C9BF-0BF2-0D20-823F757F4031}"/>
              </a:ext>
            </a:extLst>
          </p:cNvPr>
          <p:cNvGrpSpPr/>
          <p:nvPr/>
        </p:nvGrpSpPr>
        <p:grpSpPr>
          <a:xfrm>
            <a:off x="6347184" y="8659613"/>
            <a:ext cx="5615897" cy="2236986"/>
            <a:chOff x="6686868" y="7619995"/>
            <a:chExt cx="5615897" cy="5195206"/>
          </a:xfrm>
        </p:grpSpPr>
        <p:sp>
          <p:nvSpPr>
            <p:cNvPr id="6" name="TextBox 5">
              <a:extLst>
                <a:ext uri="{FF2B5EF4-FFF2-40B4-BE49-F238E27FC236}">
                  <a16:creationId xmlns:a16="http://schemas.microsoft.com/office/drawing/2014/main" id="{64BFBB51-EF17-A1B3-6503-D51F4DF207C9}"/>
                </a:ext>
              </a:extLst>
            </p:cNvPr>
            <p:cNvSpPr txBox="1"/>
            <p:nvPr/>
          </p:nvSpPr>
          <p:spPr>
            <a:xfrm>
              <a:off x="6873832" y="7735076"/>
              <a:ext cx="5428933" cy="4789055"/>
            </a:xfrm>
            <a:prstGeom prst="rect">
              <a:avLst/>
            </a:prstGeom>
            <a:noFill/>
          </p:spPr>
          <p:txBody>
            <a:bodyPr wrap="square">
              <a:spAutoFit/>
            </a:bodyPr>
            <a:lstStyle/>
            <a:p>
              <a:pPr>
                <a:defRPr/>
              </a:pPr>
              <a:r>
                <a:rPr lang="en-US" altLang="en-US" sz="3200" dirty="0"/>
                <a:t>I went for a walk and saw this.  What should we do?</a:t>
              </a:r>
            </a:p>
            <a:p>
              <a:pPr>
                <a:defRPr/>
              </a:pPr>
              <a:endParaRPr lang="en-US" altLang="en-US" sz="3200" dirty="0"/>
            </a:p>
            <a:p>
              <a:pPr>
                <a:defRPr/>
              </a:pPr>
              <a:r>
                <a:rPr lang="en-US" altLang="en-US" sz="3200" b="1" dirty="0"/>
                <a:t>Follow the 3Rs!!</a:t>
              </a:r>
            </a:p>
          </p:txBody>
        </p:sp>
        <p:sp>
          <p:nvSpPr>
            <p:cNvPr id="7" name="Speech Bubble: Rectangle with Corners Rounded 6">
              <a:extLst>
                <a:ext uri="{FF2B5EF4-FFF2-40B4-BE49-F238E27FC236}">
                  <a16:creationId xmlns:a16="http://schemas.microsoft.com/office/drawing/2014/main" id="{B4A39681-6ED7-3308-AD06-C2F9981F54CA}"/>
                </a:ext>
              </a:extLst>
            </p:cNvPr>
            <p:cNvSpPr/>
            <p:nvPr/>
          </p:nvSpPr>
          <p:spPr>
            <a:xfrm rot="16200000">
              <a:off x="6803732" y="7503131"/>
              <a:ext cx="5195206" cy="5428933"/>
            </a:xfrm>
            <a:prstGeom prst="wedgeRoundRect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4b948e8-2936-4080-a450-8d844c75413b" xsi:nil="true"/>
    <lcf76f155ced4ddcb4097134ff3c332f xmlns="fb71e0f7-d9b8-4cd7-b6f5-a8f908874ca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D1EA9CC100044C92E891B8F58BC569" ma:contentTypeVersion="" ma:contentTypeDescription="Create a new document." ma:contentTypeScope="" ma:versionID="024355f9bdadeb0e86c8312b80163f1f">
  <xsd:schema xmlns:xsd="http://www.w3.org/2001/XMLSchema" xmlns:xs="http://www.w3.org/2001/XMLSchema" xmlns:p="http://schemas.microsoft.com/office/2006/metadata/properties" xmlns:ns2="fb71e0f7-d9b8-4cd7-b6f5-a8f908874cad" xmlns:ns3="c8677873-3253-4d4e-b4cc-95203f0eb6a0" xmlns:ns4="a4b948e8-2936-4080-a450-8d844c75413b" targetNamespace="http://schemas.microsoft.com/office/2006/metadata/properties" ma:root="true" ma:fieldsID="fb733a50f4336782a0f595144df0a2cb" ns2:_="" ns3:_="" ns4:_="">
    <xsd:import namespace="fb71e0f7-d9b8-4cd7-b6f5-a8f908874cad"/>
    <xsd:import namespace="c8677873-3253-4d4e-b4cc-95203f0eb6a0"/>
    <xsd:import namespace="a4b948e8-2936-4080-a450-8d844c7541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1e0f7-d9b8-4cd7-b6f5-a8f908874ca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dc65d-587e-4ee2-80ec-d35cfebd9b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677873-3253-4d4e-b4cc-95203f0eb6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b948e8-2936-4080-a450-8d844c75413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c9f7328-31f9-4fb1-9156-a0bbbe99a08e}" ma:internalName="TaxCatchAll" ma:showField="CatchAllData" ma:web="a4b948e8-2936-4080-a450-8d844c7541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A19863-51A1-4CBF-8DF7-3A7A55550947}">
  <ds:schemaRefs>
    <ds:schemaRef ds:uri="a4b948e8-2936-4080-a450-8d844c75413b"/>
    <ds:schemaRef ds:uri="http://schemas.microsoft.com/office/2006/documentManagement/types"/>
    <ds:schemaRef ds:uri="http://purl.org/dc/elements/1.1/"/>
    <ds:schemaRef ds:uri="http://www.w3.org/XML/1998/namespace"/>
    <ds:schemaRef ds:uri="http://purl.org/dc/terms/"/>
    <ds:schemaRef ds:uri="http://schemas.microsoft.com/office/2006/metadata/properties"/>
    <ds:schemaRef ds:uri="c8677873-3253-4d4e-b4cc-95203f0eb6a0"/>
    <ds:schemaRef ds:uri="http://purl.org/dc/dcmitype/"/>
    <ds:schemaRef ds:uri="http://schemas.microsoft.com/office/infopath/2007/PartnerControls"/>
    <ds:schemaRef ds:uri="http://schemas.openxmlformats.org/package/2006/metadata/core-properties"/>
    <ds:schemaRef ds:uri="fb71e0f7-d9b8-4cd7-b6f5-a8f908874cad"/>
  </ds:schemaRefs>
</ds:datastoreItem>
</file>

<file path=customXml/itemProps2.xml><?xml version="1.0" encoding="utf-8"?>
<ds:datastoreItem xmlns:ds="http://schemas.openxmlformats.org/officeDocument/2006/customXml" ds:itemID="{49C87C8E-CAEA-46EE-BA2D-A83B6BA53C34}">
  <ds:schemaRefs>
    <ds:schemaRef ds:uri="http://schemas.microsoft.com/sharepoint/v3/contenttype/forms"/>
  </ds:schemaRefs>
</ds:datastoreItem>
</file>

<file path=customXml/itemProps3.xml><?xml version="1.0" encoding="utf-8"?>
<ds:datastoreItem xmlns:ds="http://schemas.openxmlformats.org/officeDocument/2006/customXml" ds:itemID="{9A3FA3B6-6099-46D7-9496-F44B662B0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1e0f7-d9b8-4cd7-b6f5-a8f908874cad"/>
    <ds:schemaRef ds:uri="c8677873-3253-4d4e-b4cc-95203f0eb6a0"/>
    <ds:schemaRef ds:uri="a4b948e8-2936-4080-a450-8d844c7541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3907</TotalTime>
  <Pages>0</Pages>
  <Words>1529</Words>
  <Characters>0</Characters>
  <Application>Microsoft Office PowerPoint</Application>
  <PresentationFormat>Custom</PresentationFormat>
  <Lines>0</Lines>
  <Paragraphs>127</Paragraphs>
  <Slides>14</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Calibri Light</vt:lpstr>
      <vt:lpstr>Gill Sans</vt:lpstr>
      <vt:lpstr>Helvetica</vt:lpstr>
      <vt:lpstr>2_Custom Design</vt:lpstr>
      <vt:lpstr>Custom Design</vt:lpstr>
      <vt:lpstr>1_Custom Design</vt:lpstr>
      <vt:lpstr>Follow the 3Rs of Explosives Safety</vt:lpstr>
      <vt:lpstr>Sergeant Woof Listens to Danger Signs  </vt:lpstr>
      <vt:lpstr>What is Ammo?</vt:lpstr>
      <vt:lpstr>Some Ammo Is Hard To See</vt:lpstr>
      <vt:lpstr>Ammo is dangerous</vt:lpstr>
      <vt:lpstr>Sergeant Woof Recognizes the Danger!</vt:lpstr>
      <vt:lpstr>Condition of Ammo</vt:lpstr>
      <vt:lpstr>Ammo has Many Shapes, Sizes and Types</vt:lpstr>
      <vt:lpstr>Sergeant Woof Sees Ammo!</vt:lpstr>
      <vt:lpstr>Sergeant Woof Follows the 3Rs!</vt:lpstr>
      <vt:lpstr>Sergeant Woof Recognizes that it may be Ammo!</vt:lpstr>
      <vt:lpstr>Sergeant Woof Retreats from the Danger!</vt:lpstr>
      <vt:lpstr>Sergeant Woof Reports the Danger!</vt:lpstr>
      <vt:lpstr>Sergeant Woof says, “Help keep everyone safe by following the 3Rs!”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rmcvickers@hgl.com</dc:creator>
  <cp:lastModifiedBy>Sticker, Amanda J CIV USARMY CEHNC (USA)</cp:lastModifiedBy>
  <cp:revision>148</cp:revision>
  <dcterms:modified xsi:type="dcterms:W3CDTF">2024-08-05T16:56:13Z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0x0101002AD1EA9CC100044C92E891B8F58BC569</vt:lpwstr>
  </property>
  <property fmtid="{D5CDD505-2E9C-101B-9397-08002B2CF9AE}" pid="3" name="MediaServiceImageTags">
    <vt:lpwstr/>
  </property>
</Properties>
</file>