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4888" r:id="rId4"/>
    <p:sldMasterId id="2147483850" r:id="rId5"/>
    <p:sldMasterId id="2147486040" r:id="rId6"/>
  </p:sldMasterIdLst>
  <p:notesMasterIdLst>
    <p:notesMasterId r:id="rId20"/>
  </p:notesMasterIdLst>
  <p:sldIdLst>
    <p:sldId id="348" r:id="rId7"/>
    <p:sldId id="353" r:id="rId8"/>
    <p:sldId id="367" r:id="rId9"/>
    <p:sldId id="362" r:id="rId10"/>
    <p:sldId id="354" r:id="rId11"/>
    <p:sldId id="363" r:id="rId12"/>
    <p:sldId id="347" r:id="rId13"/>
    <p:sldId id="352" r:id="rId14"/>
    <p:sldId id="338" r:id="rId15"/>
    <p:sldId id="340" r:id="rId16"/>
    <p:sldId id="342" r:id="rId17"/>
    <p:sldId id="366" r:id="rId18"/>
    <p:sldId id="349" r:id="rId19"/>
  </p:sldIdLst>
  <p:sldSz cx="15240000" cy="11430000"/>
  <p:notesSz cx="7010400" cy="9296400"/>
  <p:defaultTextStyle>
    <a:defPPr>
      <a:defRPr lang="en-US"/>
    </a:defPPr>
    <a:lvl1pPr algn="l" rtl="0" eaLnBrk="0" fontAlgn="base" hangingPunct="0">
      <a:spcBef>
        <a:spcPct val="0"/>
      </a:spcBef>
      <a:spcAft>
        <a:spcPct val="0"/>
      </a:spcAft>
      <a:defRPr sz="4400" kern="1200">
        <a:solidFill>
          <a:srgbClr val="000000"/>
        </a:solidFill>
        <a:latin typeface="Gill Sans" charset="0"/>
        <a:ea typeface="+mn-ea"/>
        <a:cs typeface="Heiti SC Light" charset="0"/>
        <a:sym typeface="Gill Sans" charset="0"/>
      </a:defRPr>
    </a:lvl1pPr>
    <a:lvl2pPr marL="457200" algn="l" rtl="0" eaLnBrk="0" fontAlgn="base" hangingPunct="0">
      <a:spcBef>
        <a:spcPct val="0"/>
      </a:spcBef>
      <a:spcAft>
        <a:spcPct val="0"/>
      </a:spcAft>
      <a:defRPr sz="4400" kern="1200">
        <a:solidFill>
          <a:srgbClr val="000000"/>
        </a:solidFill>
        <a:latin typeface="Gill Sans" charset="0"/>
        <a:ea typeface="+mn-ea"/>
        <a:cs typeface="Heiti SC Light" charset="0"/>
        <a:sym typeface="Gill Sans" charset="0"/>
      </a:defRPr>
    </a:lvl2pPr>
    <a:lvl3pPr marL="914400" algn="l" rtl="0" eaLnBrk="0" fontAlgn="base" hangingPunct="0">
      <a:spcBef>
        <a:spcPct val="0"/>
      </a:spcBef>
      <a:spcAft>
        <a:spcPct val="0"/>
      </a:spcAft>
      <a:defRPr sz="4400" kern="1200">
        <a:solidFill>
          <a:srgbClr val="000000"/>
        </a:solidFill>
        <a:latin typeface="Gill Sans" charset="0"/>
        <a:ea typeface="+mn-ea"/>
        <a:cs typeface="Heiti SC Light" charset="0"/>
        <a:sym typeface="Gill Sans" charset="0"/>
      </a:defRPr>
    </a:lvl3pPr>
    <a:lvl4pPr marL="1371600" algn="l" rtl="0" eaLnBrk="0" fontAlgn="base" hangingPunct="0">
      <a:spcBef>
        <a:spcPct val="0"/>
      </a:spcBef>
      <a:spcAft>
        <a:spcPct val="0"/>
      </a:spcAft>
      <a:defRPr sz="4400" kern="1200">
        <a:solidFill>
          <a:srgbClr val="000000"/>
        </a:solidFill>
        <a:latin typeface="Gill Sans" charset="0"/>
        <a:ea typeface="+mn-ea"/>
        <a:cs typeface="Heiti SC Light" charset="0"/>
        <a:sym typeface="Gill Sans" charset="0"/>
      </a:defRPr>
    </a:lvl4pPr>
    <a:lvl5pPr marL="1828800" algn="l" rtl="0" eaLnBrk="0" fontAlgn="base" hangingPunct="0">
      <a:spcBef>
        <a:spcPct val="0"/>
      </a:spcBef>
      <a:spcAft>
        <a:spcPct val="0"/>
      </a:spcAft>
      <a:defRPr sz="4400" kern="1200">
        <a:solidFill>
          <a:srgbClr val="000000"/>
        </a:solidFill>
        <a:latin typeface="Gill Sans" charset="0"/>
        <a:ea typeface="+mn-ea"/>
        <a:cs typeface="Heiti SC Light" charset="0"/>
        <a:sym typeface="Gill Sans" charset="0"/>
      </a:defRPr>
    </a:lvl5pPr>
    <a:lvl6pPr marL="2286000" algn="l" defTabSz="914400" rtl="0" eaLnBrk="1" latinLnBrk="0" hangingPunct="1">
      <a:defRPr sz="4400" kern="1200">
        <a:solidFill>
          <a:srgbClr val="000000"/>
        </a:solidFill>
        <a:latin typeface="Gill Sans" charset="0"/>
        <a:ea typeface="+mn-ea"/>
        <a:cs typeface="Heiti SC Light" charset="0"/>
        <a:sym typeface="Gill Sans" charset="0"/>
      </a:defRPr>
    </a:lvl6pPr>
    <a:lvl7pPr marL="2743200" algn="l" defTabSz="914400" rtl="0" eaLnBrk="1" latinLnBrk="0" hangingPunct="1">
      <a:defRPr sz="4400" kern="1200">
        <a:solidFill>
          <a:srgbClr val="000000"/>
        </a:solidFill>
        <a:latin typeface="Gill Sans" charset="0"/>
        <a:ea typeface="+mn-ea"/>
        <a:cs typeface="Heiti SC Light" charset="0"/>
        <a:sym typeface="Gill Sans" charset="0"/>
      </a:defRPr>
    </a:lvl7pPr>
    <a:lvl8pPr marL="3200400" algn="l" defTabSz="914400" rtl="0" eaLnBrk="1" latinLnBrk="0" hangingPunct="1">
      <a:defRPr sz="4400" kern="1200">
        <a:solidFill>
          <a:srgbClr val="000000"/>
        </a:solidFill>
        <a:latin typeface="Gill Sans" charset="0"/>
        <a:ea typeface="+mn-ea"/>
        <a:cs typeface="Heiti SC Light" charset="0"/>
        <a:sym typeface="Gill Sans" charset="0"/>
      </a:defRPr>
    </a:lvl8pPr>
    <a:lvl9pPr marL="3657600" algn="l" defTabSz="914400" rtl="0" eaLnBrk="1" latinLnBrk="0" hangingPunct="1">
      <a:defRPr sz="4400" kern="1200">
        <a:solidFill>
          <a:srgbClr val="000000"/>
        </a:solidFill>
        <a:latin typeface="Gill Sans" charset="0"/>
        <a:ea typeface="+mn-ea"/>
        <a:cs typeface="Heiti SC Light" charset="0"/>
        <a:sym typeface="Gill Sans" charset="0"/>
      </a:defRPr>
    </a:lvl9pPr>
  </p:defaultTextStyle>
  <p:extLst>
    <p:ext uri="{EFAFB233-063F-42B5-8137-9DF3F51BA10A}">
      <p15:sldGuideLst xmlns:p15="http://schemas.microsoft.com/office/powerpoint/2012/main">
        <p15:guide id="1" orient="horz" pos="3600" userDrawn="1">
          <p15:clr>
            <a:srgbClr val="A4A3A4"/>
          </p15:clr>
        </p15:guide>
        <p15:guide id="2" pos="480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ower, Kimberly" initials="CK" lastIdx="1" clrIdx="0">
    <p:extLst>
      <p:ext uri="{19B8F6BF-5375-455C-9EA6-DF929625EA0E}">
        <p15:presenceInfo xmlns:p15="http://schemas.microsoft.com/office/powerpoint/2012/main" userId="S::kclower@hgl.com::d978eaa5-0af9-4fe0-9dc2-a507cb5617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7" autoAdjust="0"/>
    <p:restoredTop sz="67568" autoAdjust="0"/>
  </p:normalViewPr>
  <p:slideViewPr>
    <p:cSldViewPr>
      <p:cViewPr varScale="1">
        <p:scale>
          <a:sx n="44" d="100"/>
          <a:sy n="44" d="100"/>
        </p:scale>
        <p:origin x="1098" y="66"/>
      </p:cViewPr>
      <p:guideLst>
        <p:guide orient="horz" pos="3600"/>
        <p:guide pos="480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60" d="100"/>
          <a:sy n="60" d="100"/>
        </p:scale>
        <p:origin x="3158" y="3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D1C86DD-6A38-4E0B-82D8-5B935BAC2892}"/>
              </a:ext>
            </a:extLst>
          </p:cNvPr>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ea typeface="Heiti SC Light" charset="0"/>
              </a:defRPr>
            </a:lvl1pPr>
          </a:lstStyle>
          <a:p>
            <a:pPr>
              <a:defRPr/>
            </a:pPr>
            <a:endParaRPr lang="en-US"/>
          </a:p>
        </p:txBody>
      </p:sp>
      <p:sp>
        <p:nvSpPr>
          <p:cNvPr id="3" name="Date Placeholder 2">
            <a:extLst>
              <a:ext uri="{FF2B5EF4-FFF2-40B4-BE49-F238E27FC236}">
                <a16:creationId xmlns:a16="http://schemas.microsoft.com/office/drawing/2014/main" id="{383311D9-DDA6-43AA-B11D-03F4023814CD}"/>
              </a:ext>
            </a:extLst>
          </p:cNvPr>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ea typeface="Heiti SC Light" charset="0"/>
              </a:defRPr>
            </a:lvl1pPr>
          </a:lstStyle>
          <a:p>
            <a:pPr>
              <a:defRPr/>
            </a:pPr>
            <a:fld id="{8F813135-FB13-483D-84CE-5AB72CD50A5A}" type="datetimeFigureOut">
              <a:rPr lang="en-US"/>
              <a:pPr>
                <a:defRPr/>
              </a:pPr>
              <a:t>8/5/2024</a:t>
            </a:fld>
            <a:endParaRPr lang="en-US" dirty="0"/>
          </a:p>
        </p:txBody>
      </p:sp>
      <p:sp>
        <p:nvSpPr>
          <p:cNvPr id="4" name="Slide Image Placeholder 3">
            <a:extLst>
              <a:ext uri="{FF2B5EF4-FFF2-40B4-BE49-F238E27FC236}">
                <a16:creationId xmlns:a16="http://schemas.microsoft.com/office/drawing/2014/main" id="{8736F772-9960-4594-8CA7-C2615E1EC535}"/>
              </a:ext>
            </a:extLst>
          </p:cNvPr>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9F0E195D-F682-44F0-AC9B-0C9E6E8110BD}"/>
              </a:ext>
            </a:extLst>
          </p:cNvPr>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59B273C-D168-4672-B192-56C831E01111}"/>
              </a:ext>
            </a:extLst>
          </p:cNvPr>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ea typeface="Heiti SC Light" charset="0"/>
              </a:defRPr>
            </a:lvl1pPr>
          </a:lstStyle>
          <a:p>
            <a:pPr>
              <a:defRPr/>
            </a:pPr>
            <a:endParaRPr lang="en-US"/>
          </a:p>
        </p:txBody>
      </p:sp>
      <p:sp>
        <p:nvSpPr>
          <p:cNvPr id="7" name="Slide Number Placeholder 6">
            <a:extLst>
              <a:ext uri="{FF2B5EF4-FFF2-40B4-BE49-F238E27FC236}">
                <a16:creationId xmlns:a16="http://schemas.microsoft.com/office/drawing/2014/main" id="{DC3541E0-1940-476C-BF91-7F2A8D560F53}"/>
              </a:ext>
            </a:extLst>
          </p:cNvPr>
          <p:cNvSpPr>
            <a:spLocks noGrp="1"/>
          </p:cNvSpPr>
          <p:nvPr>
            <p:ph type="sldNum" sz="quarter" idx="5"/>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BE249012-58E3-44EC-9453-891783AA12B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x4vvG-R8DIM&amp;list=PLeSiLkpEC_PSxhu8tTv5IF0vnV4qhOjNA&amp;index=1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A3090513-908D-4FB7-BA0C-8DACF1CD2F75}"/>
              </a:ext>
            </a:extLst>
          </p:cNvPr>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557E7380-95F4-4818-BE63-79D9B3E46A81}"/>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100" b="1" u="sng" dirty="0"/>
              <a:t>Notes</a:t>
            </a:r>
            <a:r>
              <a:rPr lang="en-US" altLang="en-US" sz="1100" b="1" dirty="0"/>
              <a:t>:</a:t>
            </a:r>
          </a:p>
          <a:p>
            <a:pPr>
              <a:defRPr/>
            </a:pPr>
            <a:r>
              <a:rPr lang="en-US" altLang="en-US" sz="1100" b="1" dirty="0"/>
              <a:t>Explain: </a:t>
            </a:r>
            <a:r>
              <a:rPr lang="en-US" altLang="en-US" sz="1100" dirty="0"/>
              <a:t>The purposes of this presentation is to:</a:t>
            </a:r>
            <a:br>
              <a:rPr lang="en-US" altLang="en-US" sz="1100" dirty="0"/>
            </a:br>
            <a:endParaRPr lang="en-US" altLang="en-US" sz="1100" dirty="0"/>
          </a:p>
          <a:p>
            <a:pPr marL="171450" lvl="0" indent="-171450">
              <a:buFont typeface="Arial" panose="020B0604020202020204" pitchFamily="34" charset="0"/>
              <a:buChar char="•"/>
            </a:pPr>
            <a:r>
              <a:rPr lang="en-US" sz="1100" kern="1200" dirty="0">
                <a:solidFill>
                  <a:schemeClr val="tx1"/>
                </a:solidFill>
                <a:effectLst/>
                <a:ea typeface="+mn-ea"/>
                <a:cs typeface="+mn-cs"/>
              </a:rPr>
              <a:t>State the 3Rs of Explosives Safety and their meaning</a:t>
            </a:r>
          </a:p>
          <a:p>
            <a:pPr marL="171450" lvl="0" indent="-171450">
              <a:buFont typeface="Arial" panose="020B0604020202020204" pitchFamily="34" charset="0"/>
              <a:buChar char="•"/>
            </a:pPr>
            <a:r>
              <a:rPr lang="en-US" sz="1100" kern="1200" dirty="0">
                <a:solidFill>
                  <a:schemeClr val="tx1"/>
                </a:solidFill>
                <a:effectLst/>
                <a:ea typeface="+mn-ea"/>
                <a:cs typeface="+mn-cs"/>
              </a:rPr>
              <a:t>Learn how to recognize hazards associated with munitions, including unexploded ordnance or UXO at your installation</a:t>
            </a:r>
          </a:p>
          <a:p>
            <a:pPr marL="171450" lvl="0" indent="-171450">
              <a:buFont typeface="Arial" panose="020B0604020202020204" pitchFamily="34" charset="0"/>
              <a:buChar char="•"/>
            </a:pPr>
            <a:r>
              <a:rPr lang="en-US" sz="1100" kern="1200" dirty="0">
                <a:solidFill>
                  <a:schemeClr val="tx1"/>
                </a:solidFill>
                <a:effectLst/>
                <a:ea typeface="+mn-ea"/>
                <a:cs typeface="+mn-cs"/>
              </a:rPr>
              <a:t>Understand the reason munitions, particularly UXO, are dangerous</a:t>
            </a:r>
          </a:p>
          <a:p>
            <a:pPr>
              <a:defRPr/>
            </a:pPr>
            <a:r>
              <a:rPr kumimoji="1" lang="en-US" altLang="en-US" sz="1100" dirty="0"/>
              <a:t> </a:t>
            </a:r>
          </a:p>
          <a:p>
            <a:pPr>
              <a:defRPr/>
            </a:pPr>
            <a:r>
              <a:rPr lang="en-US" altLang="en-US" sz="1100" b="1" dirty="0"/>
              <a:t>Stress the importance of the 3Rs of Explosives Safety:</a:t>
            </a:r>
            <a:r>
              <a:rPr lang="en-US" altLang="en-US" sz="1100" dirty="0"/>
              <a:t>  </a:t>
            </a:r>
            <a:br>
              <a:rPr lang="en-US" altLang="en-US" sz="1100" dirty="0"/>
            </a:br>
            <a:endParaRPr lang="en-US" altLang="en-US" sz="1100" dirty="0"/>
          </a:p>
          <a:p>
            <a:pPr marL="171450" indent="-171450">
              <a:buFont typeface="Arial" panose="020B0604020202020204" pitchFamily="34" charset="0"/>
              <a:buChar char="•"/>
              <a:defRPr/>
            </a:pPr>
            <a:r>
              <a:rPr lang="en-US" altLang="en-US" sz="1100" b="1" dirty="0"/>
              <a:t>R</a:t>
            </a:r>
            <a:r>
              <a:rPr lang="en-US" altLang="en-US" sz="1100" dirty="0"/>
              <a:t>ecognize – when you see a munition and that it is dangerous </a:t>
            </a:r>
          </a:p>
          <a:p>
            <a:pPr marL="171450" indent="-171450">
              <a:buFont typeface="Arial" panose="020B0604020202020204" pitchFamily="34" charset="0"/>
              <a:buChar char="•"/>
              <a:defRPr/>
            </a:pPr>
            <a:r>
              <a:rPr lang="en-US" altLang="en-US" sz="1100" b="1" dirty="0"/>
              <a:t>R</a:t>
            </a:r>
            <a:r>
              <a:rPr lang="en-US" altLang="en-US" sz="1100" dirty="0"/>
              <a:t>etreat – do not touch it, but carefully leave the area</a:t>
            </a:r>
          </a:p>
          <a:p>
            <a:pPr marL="171450" indent="-171450">
              <a:buFont typeface="Arial" panose="020B0604020202020204" pitchFamily="34" charset="0"/>
              <a:buChar char="•"/>
              <a:defRPr/>
            </a:pPr>
            <a:r>
              <a:rPr lang="en-US" altLang="en-US" sz="1100" b="1" dirty="0"/>
              <a:t>R</a:t>
            </a:r>
            <a:r>
              <a:rPr lang="en-US" altLang="en-US" sz="1100" dirty="0"/>
              <a:t>eport – call local authorities to report what you saw</a:t>
            </a:r>
          </a:p>
          <a:p>
            <a:pPr>
              <a:defRPr/>
            </a:pPr>
            <a:endParaRPr kumimoji="1" lang="en-US" altLang="en-US" sz="1100" dirty="0"/>
          </a:p>
          <a:p>
            <a:pPr>
              <a:defRPr/>
            </a:pPr>
            <a:r>
              <a:rPr lang="en-US" altLang="en-US" sz="1100" b="1" dirty="0"/>
              <a:t>Advise audience they must: </a:t>
            </a:r>
            <a:br>
              <a:rPr lang="en-US" altLang="en-US" sz="1100" b="1" dirty="0"/>
            </a:br>
            <a:endParaRPr lang="en-US" altLang="en-US" sz="1100" dirty="0"/>
          </a:p>
          <a:p>
            <a:pPr marL="171450" indent="-171450">
              <a:buFont typeface="Arial" panose="020B0604020202020204" pitchFamily="34" charset="0"/>
              <a:buChar char="•"/>
              <a:defRPr/>
            </a:pPr>
            <a:r>
              <a:rPr lang="en-US" altLang="en-US" sz="1100" dirty="0"/>
              <a:t>Be aware of the dangers munitions pose</a:t>
            </a:r>
          </a:p>
          <a:p>
            <a:pPr marL="171450" indent="-171450">
              <a:buFont typeface="Arial" panose="020B0604020202020204" pitchFamily="34" charset="0"/>
              <a:buChar char="•"/>
              <a:defRPr/>
            </a:pPr>
            <a:r>
              <a:rPr lang="en-US" altLang="en-US" sz="1100" dirty="0"/>
              <a:t>Know the actions to take to protect themselves, their families, friends and communities</a:t>
            </a:r>
          </a:p>
          <a:p>
            <a:pPr>
              <a:defRPr/>
            </a:pPr>
            <a:r>
              <a:rPr kumimoji="1" lang="en-US" altLang="en-US" sz="1100" dirty="0"/>
              <a:t> </a:t>
            </a:r>
          </a:p>
          <a:p>
            <a:pPr>
              <a:defRPr/>
            </a:pPr>
            <a:endParaRPr lang="en-US" altLang="en-US" sz="1100" dirty="0"/>
          </a:p>
        </p:txBody>
      </p:sp>
      <p:sp>
        <p:nvSpPr>
          <p:cNvPr id="10244" name="Slide Number Placeholder 3">
            <a:extLst>
              <a:ext uri="{FF2B5EF4-FFF2-40B4-BE49-F238E27FC236}">
                <a16:creationId xmlns:a16="http://schemas.microsoft.com/office/drawing/2014/main" id="{3E845144-BC1B-430B-B600-01A6E240CE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37D85377-1F35-4452-A5BE-EE815E66BF23}" type="slidenum">
              <a:rPr lang="en-US" altLang="en-US" sz="1200" smtClean="0"/>
              <a:pPr/>
              <a:t>1</a:t>
            </a:fld>
            <a:endParaRPr lang="en-US" altLang="en-US" sz="12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70FF160D-3602-44E7-BB22-F0A0DF9DFBBC}"/>
              </a:ext>
            </a:extLst>
          </p:cNvPr>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6A6040CB-4417-4BA7-A24F-995F2E3514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100" b="1" u="sng" dirty="0"/>
              <a:t>Notes</a:t>
            </a:r>
            <a:r>
              <a:rPr lang="en-US" altLang="en-US" sz="1100" b="1" dirty="0"/>
              <a:t>:</a:t>
            </a:r>
          </a:p>
          <a:p>
            <a:r>
              <a:rPr lang="en-US" altLang="en-US" sz="1100" b="1" dirty="0"/>
              <a:t>Discuss:</a:t>
            </a:r>
            <a:r>
              <a:rPr lang="en-US" altLang="en-US" sz="1100" dirty="0"/>
              <a:t> The second step is to Retreat - Do not approach, touch, move, or disturb a munition or suspect munition. Carefully leaving the area the same way in which you entered may prevent disturbing it or other items that might be in the area.  If possible, as you leave the area, mark it in some manner so that it can be found more easily later. </a:t>
            </a:r>
          </a:p>
        </p:txBody>
      </p:sp>
      <p:sp>
        <p:nvSpPr>
          <p:cNvPr id="30724" name="Slide Number Placeholder 3">
            <a:extLst>
              <a:ext uri="{FF2B5EF4-FFF2-40B4-BE49-F238E27FC236}">
                <a16:creationId xmlns:a16="http://schemas.microsoft.com/office/drawing/2014/main" id="{10D124A4-24D1-4819-9F77-79B2A74B6D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8C6030B8-5265-4396-9F2B-0487D6D696BE}" type="slidenum">
              <a:rPr lang="en-US" altLang="en-US" sz="1200"/>
              <a:pPr/>
              <a:t>10</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C1EE5AA9-ADF8-4509-A79B-1CE2BC92E31E}"/>
              </a:ext>
            </a:extLst>
          </p:cNvPr>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82D67DD1-F102-42CF-B0E9-6EADF8D90D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100" b="1" u="sng" dirty="0"/>
              <a:t>Notes</a:t>
            </a:r>
            <a:r>
              <a:rPr lang="en-US" altLang="en-US" sz="1100" b="1" dirty="0"/>
              <a:t>:</a:t>
            </a:r>
          </a:p>
          <a:p>
            <a:r>
              <a:rPr lang="en-US" altLang="en-US" sz="1100" b="1" dirty="0"/>
              <a:t>Explain:</a:t>
            </a:r>
            <a:r>
              <a:rPr lang="en-US" altLang="en-US" sz="1100" dirty="0"/>
              <a:t> </a:t>
            </a:r>
            <a:r>
              <a:rPr lang="en-US" sz="1100" kern="1200" dirty="0">
                <a:solidFill>
                  <a:schemeClr val="tx1"/>
                </a:solidFill>
                <a:effectLst/>
                <a:ea typeface="+mn-ea"/>
                <a:cs typeface="+mn-cs"/>
              </a:rPr>
              <a:t>The last step is to Report. Describe what you saw and where you saw it. Trained Explosive Ordnance Disposal or EOD personnel will dispose of the item.</a:t>
            </a:r>
          </a:p>
          <a:p>
            <a:endParaRPr lang="en-US" altLang="en-US" sz="1100" kern="1200" dirty="0">
              <a:solidFill>
                <a:schemeClr val="tx1"/>
              </a:solidFill>
              <a:effectLs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dirty="0">
                <a:effectLst/>
                <a:ea typeface="Times New Roman" panose="02020603050405020304" pitchFamily="18" charset="0"/>
              </a:rPr>
              <a:t>Add</a:t>
            </a:r>
            <a:r>
              <a:rPr lang="en-US" sz="1100" dirty="0">
                <a:effectLst/>
                <a:ea typeface="Times New Roman" panose="02020603050405020304" pitchFamily="18" charset="0"/>
              </a:rPr>
              <a:t> installation-specific telephone number(s) for reporting UXO to this slide. Note that there may be more than one number for reporting based on the location (i.e. cantonment area, range, or surrounding community).</a:t>
            </a:r>
            <a:endParaRPr lang="en-US" sz="1100" dirty="0">
              <a:effectLst/>
              <a:ea typeface="Calibri" panose="020F0502020204030204" pitchFamily="34" charset="0"/>
            </a:endParaRPr>
          </a:p>
          <a:p>
            <a:endParaRPr lang="en-US" altLang="en-US" sz="1100" dirty="0"/>
          </a:p>
        </p:txBody>
      </p:sp>
      <p:sp>
        <p:nvSpPr>
          <p:cNvPr id="43012" name="Slide Number Placeholder 3">
            <a:extLst>
              <a:ext uri="{FF2B5EF4-FFF2-40B4-BE49-F238E27FC236}">
                <a16:creationId xmlns:a16="http://schemas.microsoft.com/office/drawing/2014/main" id="{D10B4605-FBD5-44C7-A8BA-361EDEAC2B5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59E6D7B1-5732-47A8-B494-616EC39AF769}" type="slidenum">
              <a:rPr lang="en-US" altLang="en-US" sz="1200" smtClean="0"/>
              <a:pPr/>
              <a:t>11</a:t>
            </a:fld>
            <a:endParaRPr lang="en-US" altLang="en-US" sz="1200" dirty="0"/>
          </a:p>
        </p:txBody>
      </p:sp>
    </p:spTree>
    <p:extLst>
      <p:ext uri="{BB962C8B-B14F-4D97-AF65-F5344CB8AC3E}">
        <p14:creationId xmlns:p14="http://schemas.microsoft.com/office/powerpoint/2010/main" val="4146657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1E340D6E-5767-4746-9005-BAFCF44C8708}"/>
              </a:ext>
            </a:extLst>
          </p:cNvPr>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99167EAA-4D3F-4D97-A966-2B145DADF2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100" b="1" u="sng" dirty="0"/>
              <a:t>Notes</a:t>
            </a:r>
            <a:r>
              <a:rPr lang="en-US" altLang="en-US" sz="1100" b="1"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dirty="0"/>
              <a:t>Explain: </a:t>
            </a:r>
            <a:r>
              <a:rPr lang="en-US" sz="1100" dirty="0"/>
              <a:t>If you would like additional information or resources for the Army’s 3Rs Program go to </a:t>
            </a:r>
            <a:r>
              <a:rPr lang="en-US" sz="1100" u="sng" dirty="0"/>
              <a:t>https://3Rs.mil</a:t>
            </a:r>
            <a:r>
              <a:rPr lang="en-US" sz="1100" dirty="0"/>
              <a:t>. This website is an excellent resource for downloading presentations, videos, photos, handouts, and other resources.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dirty="0"/>
              <a:t>Ask:</a:t>
            </a:r>
            <a:r>
              <a:rPr lang="en-US" sz="1100" dirty="0"/>
              <a:t> Does anyone have any questions?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dirty="0"/>
              <a:t>Demonstrate: </a:t>
            </a:r>
            <a:r>
              <a:rPr lang="en-US" sz="1100" b="0" dirty="0"/>
              <a:t>https://</a:t>
            </a:r>
            <a:r>
              <a:rPr lang="en-US" sz="1100" dirty="0"/>
              <a:t>3Rs.mil website</a:t>
            </a:r>
          </a:p>
          <a:p>
            <a:endParaRPr lang="en-US" altLang="en-US" sz="1100" dirty="0"/>
          </a:p>
          <a:p>
            <a:endParaRPr lang="en-US" altLang="en-US" sz="1100" dirty="0"/>
          </a:p>
        </p:txBody>
      </p:sp>
      <p:sp>
        <p:nvSpPr>
          <p:cNvPr id="40964" name="Slide Number Placeholder 3">
            <a:extLst>
              <a:ext uri="{FF2B5EF4-FFF2-40B4-BE49-F238E27FC236}">
                <a16:creationId xmlns:a16="http://schemas.microsoft.com/office/drawing/2014/main" id="{5582E02B-0F86-4407-9382-45B0E0808C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DA0CD85F-28C9-45A2-B9FF-07248DC7A43F}" type="slidenum">
              <a:rPr lang="en-US" altLang="en-US" sz="1200" smtClean="0"/>
              <a:pPr/>
              <a:t>12</a:t>
            </a:fld>
            <a:endParaRPr lang="en-US" altLang="en-US" sz="1200" dirty="0"/>
          </a:p>
        </p:txBody>
      </p:sp>
    </p:spTree>
    <p:extLst>
      <p:ext uri="{BB962C8B-B14F-4D97-AF65-F5344CB8AC3E}">
        <p14:creationId xmlns:p14="http://schemas.microsoft.com/office/powerpoint/2010/main" val="3785728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53F58D75-FC95-4F6E-A256-66FC8BB62558}"/>
              </a:ext>
            </a:extLst>
          </p:cNvPr>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061A89C1-2310-4083-B56A-53B09C9DB7E8}"/>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100" b="1" u="sng" dirty="0"/>
              <a:t>Notes</a:t>
            </a:r>
            <a:r>
              <a:rPr lang="en-US" altLang="en-US" sz="1100" b="1" dirty="0"/>
              <a:t>:</a:t>
            </a:r>
            <a:endParaRPr lang="en-US" sz="1100" b="1" dirty="0"/>
          </a:p>
          <a:p>
            <a:pPr>
              <a:defRPr/>
            </a:pPr>
            <a:r>
              <a:rPr lang="en-US" sz="1100" b="1" dirty="0"/>
              <a:t>Review: </a:t>
            </a:r>
            <a:endParaRPr lang="en-US" sz="1100" dirty="0"/>
          </a:p>
          <a:p>
            <a:pPr marL="171450" lvl="0" indent="-171450">
              <a:buFont typeface="Arial" panose="020B0604020202020204" pitchFamily="34" charset="0"/>
              <a:buChar char="•"/>
            </a:pPr>
            <a:r>
              <a:rPr lang="en-US" sz="1100" kern="1200" dirty="0">
                <a:solidFill>
                  <a:schemeClr val="tx1"/>
                </a:solidFill>
                <a:effectLst/>
                <a:latin typeface="+mn-lt"/>
                <a:ea typeface="+mn-ea"/>
                <a:cs typeface="+mn-cs"/>
              </a:rPr>
              <a:t>Munitions come in many shapes and sizes.  </a:t>
            </a:r>
          </a:p>
          <a:p>
            <a:pPr marL="171450" indent="-171450">
              <a:buFont typeface="Arial" panose="020B0604020202020204" pitchFamily="34" charset="0"/>
              <a:buChar char="•"/>
              <a:defRPr/>
            </a:pPr>
            <a:r>
              <a:rPr lang="en-US" sz="1100" dirty="0"/>
              <a:t>Munitions are designed to kill or injure people or destroy or damage equipment.  </a:t>
            </a:r>
          </a:p>
          <a:p>
            <a:pPr marL="171450" indent="-171450">
              <a:buFont typeface="Arial" panose="020B0604020202020204" pitchFamily="34" charset="0"/>
              <a:buChar char="•"/>
              <a:defRPr/>
            </a:pPr>
            <a:r>
              <a:rPr lang="en-US" sz="1100" dirty="0"/>
              <a:t>Exposure to the environment may change a munition’s appearance.  </a:t>
            </a:r>
          </a:p>
          <a:p>
            <a:pPr marL="171450" indent="-171450">
              <a:buFont typeface="Arial" panose="020B0604020202020204" pitchFamily="34" charset="0"/>
              <a:buChar char="•"/>
              <a:defRPr/>
            </a:pPr>
            <a:r>
              <a:rPr lang="en-US" sz="1100" dirty="0"/>
              <a:t>Do not assume a munition is safe, regardless of the age.  </a:t>
            </a:r>
            <a:endParaRPr lang="en-US" sz="1100" b="1" u="sng" dirty="0"/>
          </a:p>
          <a:p>
            <a:pPr marL="171450" indent="-171450">
              <a:buFont typeface="Arial" panose="020B0604020202020204" pitchFamily="34" charset="0"/>
              <a:buChar char="•"/>
              <a:defRPr/>
            </a:pPr>
            <a:r>
              <a:rPr lang="en-US" sz="1100" dirty="0"/>
              <a:t>If you or someone else encounters something that might be a munition, follow the 3Rs (Recognize, Retreat, Report) of Explosives Safety. </a:t>
            </a:r>
          </a:p>
          <a:p>
            <a:pPr>
              <a:defRPr/>
            </a:pPr>
            <a:r>
              <a:rPr lang="en-US" sz="1100" b="1" dirty="0"/>
              <a:t> </a:t>
            </a:r>
            <a:r>
              <a:rPr lang="en-US" sz="1100" dirty="0"/>
              <a:t> </a:t>
            </a:r>
          </a:p>
          <a:p>
            <a:pPr>
              <a:defRPr/>
            </a:pPr>
            <a:r>
              <a:rPr lang="en-US" sz="1100" dirty="0"/>
              <a:t>To help protect yourself, your family and your friends, share the 3Rs message and what you learned with your family and your friends.</a:t>
            </a:r>
          </a:p>
          <a:p>
            <a:pPr>
              <a:defRPr/>
            </a:pPr>
            <a:endParaRPr lang="en-US" sz="11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kern="1200" dirty="0">
                <a:solidFill>
                  <a:schemeClr val="tx1"/>
                </a:solidFill>
                <a:effectLst/>
                <a:latin typeface="+mn-lt"/>
                <a:ea typeface="+mn-ea"/>
                <a:cs typeface="+mn-cs"/>
              </a:rPr>
              <a:t>Provide:</a:t>
            </a:r>
            <a:r>
              <a:rPr lang="en-US" sz="1100" kern="1200" dirty="0">
                <a:solidFill>
                  <a:schemeClr val="tx1"/>
                </a:solidFill>
                <a:effectLst/>
                <a:latin typeface="+mn-lt"/>
                <a:ea typeface="+mn-ea"/>
                <a:cs typeface="+mn-cs"/>
              </a:rPr>
              <a:t> A thank you and closing appropriate to your audience and setting.</a:t>
            </a:r>
          </a:p>
          <a:p>
            <a:pPr>
              <a:defRPr/>
            </a:pPr>
            <a:endParaRPr lang="en-US" sz="1100" dirty="0"/>
          </a:p>
          <a:p>
            <a:pPr>
              <a:defRPr/>
            </a:pPr>
            <a:endParaRPr lang="en-US" sz="1100" dirty="0"/>
          </a:p>
          <a:p>
            <a:pPr>
              <a:defRPr/>
            </a:pPr>
            <a:endParaRPr lang="en-US" altLang="en-US" sz="1100" dirty="0"/>
          </a:p>
        </p:txBody>
      </p:sp>
      <p:sp>
        <p:nvSpPr>
          <p:cNvPr id="49156" name="Slide Number Placeholder 3">
            <a:extLst>
              <a:ext uri="{FF2B5EF4-FFF2-40B4-BE49-F238E27FC236}">
                <a16:creationId xmlns:a16="http://schemas.microsoft.com/office/drawing/2014/main" id="{FDCA37C7-C52A-4551-96BD-233CEE9B4B2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D24914FC-B5CA-4D77-96F2-12ED2080845B}" type="slidenum">
              <a:rPr lang="en-US" altLang="en-US" sz="1200" smtClean="0"/>
              <a:pPr/>
              <a:t>13</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AD609A37-91F7-4B99-81D8-F26C561E1E9D}"/>
              </a:ext>
            </a:extLst>
          </p:cNvPr>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4C32ECEF-AF68-45C2-8544-8682B46E81FF}"/>
              </a:ext>
            </a:extLst>
          </p:cNvPr>
          <p:cNvSpPr>
            <a:spLocks noGrp="1"/>
          </p:cNvSpPr>
          <p:nvPr>
            <p:ph type="body" idx="1"/>
          </p:nvPr>
        </p:nvSpPr>
        <p:spPr bwMode="auto">
          <a:xfrm>
            <a:off x="701675" y="4416425"/>
            <a:ext cx="5607050" cy="4413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100" dirty="0"/>
          </a:p>
        </p:txBody>
      </p:sp>
      <p:sp>
        <p:nvSpPr>
          <p:cNvPr id="12292" name="Slide Number Placeholder 3">
            <a:extLst>
              <a:ext uri="{FF2B5EF4-FFF2-40B4-BE49-F238E27FC236}">
                <a16:creationId xmlns:a16="http://schemas.microsoft.com/office/drawing/2014/main" id="{BD058DD3-0959-4874-956D-46035CC8A2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6AE22482-F90B-4790-B78F-992E2F272B0B}" type="slidenum">
              <a:rPr lang="en-US" altLang="en-US" sz="1200" smtClean="0"/>
              <a:pPr/>
              <a:t>2</a:t>
            </a:fld>
            <a:endParaRPr lang="en-US" altLang="en-US" sz="1200"/>
          </a:p>
        </p:txBody>
      </p:sp>
    </p:spTree>
    <p:extLst>
      <p:ext uri="{BB962C8B-B14F-4D97-AF65-F5344CB8AC3E}">
        <p14:creationId xmlns:p14="http://schemas.microsoft.com/office/powerpoint/2010/main" val="3366717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AD609A37-91F7-4B99-81D8-F26C561E1E9D}"/>
              </a:ext>
            </a:extLst>
          </p:cNvPr>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4C32ECEF-AF68-45C2-8544-8682B46E81FF}"/>
              </a:ext>
            </a:extLst>
          </p:cNvPr>
          <p:cNvSpPr>
            <a:spLocks noGrp="1"/>
          </p:cNvSpPr>
          <p:nvPr>
            <p:ph type="body" idx="1"/>
          </p:nvPr>
        </p:nvSpPr>
        <p:spPr bwMode="auto">
          <a:xfrm>
            <a:off x="701675" y="4416425"/>
            <a:ext cx="5607050" cy="4413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100" b="1" u="sng" dirty="0"/>
              <a:t>Notes</a:t>
            </a:r>
            <a:r>
              <a:rPr lang="en-US" altLang="en-US" sz="1100" b="1" dirty="0"/>
              <a:t>:</a:t>
            </a:r>
          </a:p>
          <a:p>
            <a:pPr>
              <a:defRPr/>
            </a:pPr>
            <a:r>
              <a:rPr lang="en-US" sz="1100" b="1" dirty="0"/>
              <a:t>Explain: </a:t>
            </a:r>
          </a:p>
          <a:p>
            <a:pPr marL="171450" lvl="0" indent="-171450">
              <a:buFont typeface="Arial" panose="020B0604020202020204" pitchFamily="34" charset="0"/>
              <a:buChar char="•"/>
            </a:pPr>
            <a:r>
              <a:rPr lang="en-US" sz="1100" kern="1200" dirty="0">
                <a:solidFill>
                  <a:schemeClr val="tx1"/>
                </a:solidFill>
                <a:effectLst/>
                <a:latin typeface="+mn-lt"/>
                <a:ea typeface="+mn-ea"/>
                <a:cs typeface="+mn-cs"/>
              </a:rPr>
              <a:t>For the purposes of this presentation, munitions are military weapons, ammunition, or supplies.</a:t>
            </a:r>
          </a:p>
          <a:p>
            <a:pPr marL="171450" lvl="0" indent="-171450">
              <a:buFont typeface="Arial" panose="020B0604020202020204" pitchFamily="34" charset="0"/>
              <a:buChar char="•"/>
            </a:pPr>
            <a:r>
              <a:rPr lang="en-US" sz="1100" kern="1200" dirty="0">
                <a:solidFill>
                  <a:schemeClr val="tx1"/>
                </a:solidFill>
                <a:effectLst/>
                <a:latin typeface="+mn-lt"/>
                <a:ea typeface="+mn-ea"/>
                <a:cs typeface="+mn-cs"/>
              </a:rPr>
              <a:t>The term military munitions is interchangeable with ammunition (ammo), explosives and ordnance. </a:t>
            </a:r>
          </a:p>
          <a:p>
            <a:pPr marL="171450" indent="-171450">
              <a:buFont typeface="Arial" panose="020B0604020202020204" pitchFamily="34" charset="0"/>
              <a:buChar char="•"/>
              <a:defRPr/>
            </a:pPr>
            <a:r>
              <a:rPr lang="en-US" sz="1100" dirty="0"/>
              <a:t>Most munitions are designed to kill or injure people or damage equipment and buildings.  Even practice and training munitions may contain a small propellant or explosive charge that can be dangerous.</a:t>
            </a:r>
          </a:p>
          <a:p>
            <a:pPr marL="171450" indent="-171450">
              <a:buFont typeface="Arial" panose="020B0604020202020204" pitchFamily="34" charset="0"/>
              <a:buChar char="•"/>
              <a:defRPr/>
            </a:pPr>
            <a:r>
              <a:rPr lang="en-US" sz="1100" dirty="0"/>
              <a:t>Munitions come in many sizes and shapes.  They can be:</a:t>
            </a:r>
          </a:p>
          <a:p>
            <a:pPr marL="628650" lvl="1" indent="-171450">
              <a:buFont typeface="Arial" panose="020B0604020202020204" pitchFamily="34" charset="0"/>
              <a:buChar char="•"/>
              <a:defRPr/>
            </a:pPr>
            <a:r>
              <a:rPr lang="en-US" sz="1100" dirty="0"/>
              <a:t>Small, like the small arms ammunition (.50 caliber and below) used in personal weapons (e.g., pistols, rifles); </a:t>
            </a:r>
          </a:p>
          <a:p>
            <a:pPr marL="628650" lvl="1" indent="-171450">
              <a:buFont typeface="Arial" panose="020B0604020202020204" pitchFamily="34" charset="0"/>
              <a:buChar char="•"/>
              <a:defRPr/>
            </a:pPr>
            <a:r>
              <a:rPr lang="en-US" sz="1100" dirty="0"/>
              <a:t>Small, medium or large projectiles that are fired from mortars, tanks, or artillery pieces;</a:t>
            </a:r>
          </a:p>
          <a:p>
            <a:pPr marL="628650" lvl="1" indent="-171450">
              <a:buFont typeface="Arial" panose="020B0604020202020204" pitchFamily="34" charset="0"/>
              <a:buChar char="•"/>
              <a:defRPr/>
            </a:pPr>
            <a:r>
              <a:rPr lang="en-US" sz="1100" dirty="0"/>
              <a:t>Bombs dropped from aircraft; or</a:t>
            </a:r>
          </a:p>
          <a:p>
            <a:pPr marL="628650" lvl="1" indent="-171450">
              <a:buFont typeface="Arial" panose="020B0604020202020204" pitchFamily="34" charset="0"/>
              <a:buChar char="•"/>
              <a:defRPr/>
            </a:pPr>
            <a:r>
              <a:rPr lang="en-US" sz="1100" dirty="0"/>
              <a:t>Missiles, rockets or torpedoes.  </a:t>
            </a:r>
          </a:p>
          <a:p>
            <a:pPr>
              <a:defRPr/>
            </a:pPr>
            <a:r>
              <a:rPr lang="en-US" sz="1100" dirty="0"/>
              <a:t> </a:t>
            </a:r>
          </a:p>
          <a:p>
            <a:pPr>
              <a:defRPr/>
            </a:pPr>
            <a:r>
              <a:rPr lang="en-US" sz="1100" b="1" dirty="0"/>
              <a:t>Ask:</a:t>
            </a:r>
            <a:r>
              <a:rPr lang="en-US" sz="1100" dirty="0"/>
              <a:t> What are some other examples of munitions with which you are familiar?</a:t>
            </a:r>
          </a:p>
          <a:p>
            <a:pPr>
              <a:defRPr/>
            </a:pPr>
            <a:r>
              <a:rPr lang="en-US" sz="1100" b="1" dirty="0"/>
              <a:t> </a:t>
            </a:r>
            <a:endParaRPr lang="en-US" sz="1100" dirty="0"/>
          </a:p>
          <a:p>
            <a:pPr>
              <a:defRPr/>
            </a:pPr>
            <a:r>
              <a:rPr lang="en-US" sz="1100" b="1" dirty="0"/>
              <a:t>Answer: </a:t>
            </a:r>
            <a:r>
              <a:rPr lang="en-US" sz="1100" dirty="0"/>
              <a:t>Possible answers include grenades, mines, rockets, mortars, RPGs, cannon balls and torpedoes. Discussion of booby traps and pyrotechnics can also be provided here.</a:t>
            </a:r>
            <a:endParaRPr lang="en-US" altLang="en-US" sz="1100" dirty="0"/>
          </a:p>
        </p:txBody>
      </p:sp>
      <p:sp>
        <p:nvSpPr>
          <p:cNvPr id="12292" name="Slide Number Placeholder 3">
            <a:extLst>
              <a:ext uri="{FF2B5EF4-FFF2-40B4-BE49-F238E27FC236}">
                <a16:creationId xmlns:a16="http://schemas.microsoft.com/office/drawing/2014/main" id="{BD058DD3-0959-4874-956D-46035CC8A2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6AE22482-F90B-4790-B78F-992E2F272B0B}" type="slidenum">
              <a:rPr lang="en-US" altLang="en-US" sz="1200" smtClean="0"/>
              <a:pPr/>
              <a:t>3</a:t>
            </a:fld>
            <a:endParaRPr lang="en-US" altLang="en-US" sz="1200"/>
          </a:p>
        </p:txBody>
      </p:sp>
    </p:spTree>
    <p:extLst>
      <p:ext uri="{BB962C8B-B14F-4D97-AF65-F5344CB8AC3E}">
        <p14:creationId xmlns:p14="http://schemas.microsoft.com/office/powerpoint/2010/main" val="3461367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23E3D460-5234-44B7-AB2F-1A0D45A57829}"/>
              </a:ext>
            </a:extLst>
          </p:cNvPr>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C76C74E8-2D21-4084-B51B-86AAE85D9C69}"/>
              </a:ext>
            </a:extLst>
          </p:cNvPr>
          <p:cNvSpPr>
            <a:spLocks noGrp="1"/>
          </p:cNvSpPr>
          <p:nvPr>
            <p:ph type="body" idx="1"/>
          </p:nvPr>
        </p:nvSpPr>
        <p:spPr bwMode="auto">
          <a:xfrm>
            <a:off x="701675" y="4416425"/>
            <a:ext cx="5607050" cy="4498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100" b="1" u="sng" dirty="0"/>
              <a:t>Notes</a:t>
            </a:r>
            <a:r>
              <a:rPr lang="en-US" altLang="en-US" sz="1100" b="1" dirty="0"/>
              <a:t>:</a:t>
            </a:r>
            <a:br>
              <a:rPr lang="en-US" altLang="en-US" sz="1100" b="1" u="sng" dirty="0"/>
            </a:br>
            <a:r>
              <a:rPr lang="en-US" altLang="en-US" sz="1100" b="1" dirty="0"/>
              <a:t>Explain:</a:t>
            </a:r>
            <a:r>
              <a:rPr lang="en-US" altLang="en-US" sz="1100" dirty="0"/>
              <a:t> UXO stands for Unexploded Ordnance. </a:t>
            </a:r>
            <a:r>
              <a:rPr lang="en-US" sz="1100" dirty="0"/>
              <a:t>What is unexploded ordnance? </a:t>
            </a:r>
          </a:p>
          <a:p>
            <a:pPr>
              <a:defRPr/>
            </a:pPr>
            <a:r>
              <a:rPr lang="en-US" sz="1100" dirty="0"/>
              <a:t> </a:t>
            </a:r>
          </a:p>
          <a:p>
            <a:pPr eaLnBrk="1" hangingPunct="1">
              <a:defRPr/>
            </a:pPr>
            <a:r>
              <a:rPr lang="en-US" altLang="en-US" sz="1100" dirty="0">
                <a:solidFill>
                  <a:schemeClr val="tx1"/>
                </a:solidFill>
                <a:cs typeface="Helvetica" panose="020B0604020202020204" pitchFamily="34" charset="0"/>
              </a:rPr>
              <a:t>As defined in 10 U.S.C. 101(e)(5)(A) through (C), the term “unexploded ordnance” means military munitions that: </a:t>
            </a:r>
          </a:p>
          <a:p>
            <a:pPr marL="228600" indent="-228600" eaLnBrk="1" hangingPunct="1">
              <a:buAutoNum type="alphaUcParenBoth"/>
              <a:defRPr/>
            </a:pPr>
            <a:r>
              <a:rPr lang="en-US" altLang="en-US" sz="1100" dirty="0">
                <a:cs typeface="Helvetica" panose="020B0604020202020204" pitchFamily="34" charset="0"/>
              </a:rPr>
              <a:t>Have been primed, fused, armed, or otherwise prepared for action;</a:t>
            </a:r>
          </a:p>
          <a:p>
            <a:pPr marL="228600" indent="-228600" eaLnBrk="1" hangingPunct="1">
              <a:buAutoNum type="alphaUcParenBoth"/>
              <a:defRPr/>
            </a:pPr>
            <a:r>
              <a:rPr lang="en-US" altLang="en-US" sz="1100" dirty="0">
                <a:cs typeface="Helvetica" panose="020B0604020202020204" pitchFamily="34" charset="0"/>
              </a:rPr>
              <a:t>Have been fired, dropped, launched, projected, or placed in such a manner as to constitute a hazard to operations, installations, personnel, or material; and</a:t>
            </a:r>
          </a:p>
          <a:p>
            <a:pPr marL="228600" indent="-228600" eaLnBrk="1" hangingPunct="1">
              <a:buAutoNum type="alphaUcParenBoth"/>
              <a:defRPr/>
            </a:pPr>
            <a:r>
              <a:rPr lang="en-US" altLang="en-US" sz="1100" dirty="0">
                <a:cs typeface="Helvetica" panose="020B0604020202020204" pitchFamily="34" charset="0"/>
              </a:rPr>
              <a:t>Remain unexploded, whether by malfunction, design, or any other cause. </a:t>
            </a:r>
          </a:p>
          <a:p>
            <a:pPr>
              <a:defRPr/>
            </a:pPr>
            <a:r>
              <a:rPr lang="en-US" altLang="en-US" sz="1100" dirty="0"/>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kern="1200" dirty="0">
                <a:solidFill>
                  <a:schemeClr val="tx1"/>
                </a:solidFill>
                <a:effectLst/>
                <a:ea typeface="+mn-ea"/>
                <a:cs typeface="+mn-cs"/>
              </a:rPr>
              <a:t>Discuss: </a:t>
            </a:r>
            <a:r>
              <a:rPr lang="en-US" sz="1100" kern="1200" dirty="0">
                <a:solidFill>
                  <a:schemeClr val="tx1"/>
                </a:solidFill>
                <a:effectLst/>
                <a:ea typeface="+mn-ea"/>
                <a:cs typeface="+mn-cs"/>
              </a:rPr>
              <a:t>3Rs Fact Sheet – UXO Safety</a:t>
            </a:r>
          </a:p>
          <a:p>
            <a:pPr>
              <a:defRPr/>
            </a:pPr>
            <a:endParaRPr lang="en-US" altLang="en-US" sz="1100" b="1" dirty="0"/>
          </a:p>
          <a:p>
            <a:pPr>
              <a:defRPr/>
            </a:pPr>
            <a:r>
              <a:rPr lang="en-US" altLang="en-US" sz="1100" b="1" dirty="0"/>
              <a:t>Play: </a:t>
            </a:r>
            <a:r>
              <a:rPr lang="en-US" altLang="en-US" sz="1100" dirty="0"/>
              <a:t>3Rs Video – Learn the 3Rs of UXO (3:31 minutes) </a:t>
            </a:r>
            <a:r>
              <a:rPr lang="en-US" altLang="en-US" sz="1100" u="sng" kern="1200" dirty="0">
                <a:solidFill>
                  <a:srgbClr val="000000"/>
                </a:solidFill>
                <a:effectLst/>
                <a:cs typeface="+mn-cs"/>
              </a:rPr>
              <a:t>https://www.youtube.com/watch?v=bJKmlNzglHc&amp;list=PLeSiLkpEC_PSxhu8tTv5IF0vnV4qhOjNA&amp;index=2</a:t>
            </a:r>
          </a:p>
          <a:p>
            <a:pPr>
              <a:defRPr/>
            </a:pPr>
            <a:r>
              <a:rPr lang="en-US" altLang="en-US" sz="1100" dirty="0"/>
              <a:t>or </a:t>
            </a:r>
          </a:p>
          <a:p>
            <a:pPr>
              <a:defRPr/>
            </a:pPr>
            <a:r>
              <a:rPr lang="en-US" altLang="en-US" sz="1100" dirty="0"/>
              <a:t>3Rs Video – USACE – Message A (1:01 minutes) </a:t>
            </a:r>
            <a:r>
              <a:rPr lang="en-US" altLang="en-US" sz="1100" u="sng" kern="1200" dirty="0">
                <a:solidFill>
                  <a:srgbClr val="000000"/>
                </a:solidFill>
                <a:effectLst/>
                <a:cs typeface="+mn-cs"/>
              </a:rPr>
              <a:t>https://www.youtube.com/watch?v=WnJ-kIXhfIo&amp;list=PLeSiLkpEC_PSxhu8tTv5IF0vnV4qhOjNA&amp;index=7</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100" dirty="0"/>
              <a:t>or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100" dirty="0"/>
              <a:t>3Rs Video – USACE – Message B (Beach) (1:01 minutes) </a:t>
            </a:r>
            <a:r>
              <a:rPr lang="en-US" sz="1100" u="sng" kern="1200" dirty="0">
                <a:solidFill>
                  <a:srgbClr val="000000"/>
                </a:solidFill>
                <a:effectLst/>
                <a:ea typeface="+mn-ea"/>
                <a:cs typeface="+mn-cs"/>
                <a:hlinkClick r:id="rId3">
                  <a:extLst>
                    <a:ext uri="{A12FA001-AC4F-418D-AE19-62706E023703}">
                      <ahyp:hlinkClr xmlns:ahyp="http://schemas.microsoft.com/office/drawing/2018/hyperlinkcolor" val="tx"/>
                    </a:ext>
                  </a:extLst>
                </a:hlinkClick>
              </a:rPr>
              <a:t>https://www.youtube.com/watch?v=x4vvG-R8DIM&amp;list=PLeSiLkpEC_PSxhu8tTv5IF0vnV4qhOjNA&amp;index=10</a:t>
            </a:r>
            <a:endParaRPr lang="en-US" altLang="en-US" sz="1100" u="sng" kern="1200" dirty="0">
              <a:solidFill>
                <a:srgbClr val="000000"/>
              </a:solidFill>
              <a:effectLst/>
              <a:ea typeface="+mn-ea"/>
              <a:cs typeface="+mn-cs"/>
            </a:endParaRPr>
          </a:p>
          <a:p>
            <a:pPr>
              <a:defRPr/>
            </a:pPr>
            <a:endParaRPr lang="en-US" altLang="en-US" sz="1100" dirty="0"/>
          </a:p>
        </p:txBody>
      </p:sp>
      <p:sp>
        <p:nvSpPr>
          <p:cNvPr id="14340" name="Slide Number Placeholder 3">
            <a:extLst>
              <a:ext uri="{FF2B5EF4-FFF2-40B4-BE49-F238E27FC236}">
                <a16:creationId xmlns:a16="http://schemas.microsoft.com/office/drawing/2014/main" id="{9B847997-8954-4DAE-9945-30AB8DD100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674BDA7-A116-43C6-941C-6F8E1EF19555}" type="slidenum">
              <a:rPr kumimoji="0" lang="en-US" altLang="en-US" sz="1200" b="0" i="0" u="none" strike="noStrike" kern="1200" cap="none" spc="0" normalizeH="0" baseline="0" noProof="0" smtClean="0">
                <a:ln>
                  <a:noFill/>
                </a:ln>
                <a:solidFill>
                  <a:srgbClr val="000000"/>
                </a:solidFill>
                <a:effectLst/>
                <a:uLnTx/>
                <a:uFillTx/>
                <a:latin typeface="Gill Sans" charset="0"/>
                <a:sym typeface="Gill Sans"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dirty="0">
              <a:ln>
                <a:noFill/>
              </a:ln>
              <a:solidFill>
                <a:srgbClr val="000000"/>
              </a:solidFill>
              <a:effectLst/>
              <a:uLnTx/>
              <a:uFillTx/>
              <a:latin typeface="Gill Sans" charset="0"/>
              <a:sym typeface="Gill Sans"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854E7666-5864-4375-8599-E68992FA3203}"/>
              </a:ext>
            </a:extLst>
          </p:cNvPr>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87EFD323-7134-4A80-8E8D-7D6ECF9384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100" b="1" u="sng" dirty="0"/>
              <a:t>Notes</a:t>
            </a:r>
            <a:r>
              <a:rPr lang="en-US" altLang="en-US" sz="1100" b="1" dirty="0"/>
              <a:t>:</a:t>
            </a:r>
          </a:p>
          <a:p>
            <a:r>
              <a:rPr lang="en-US" altLang="en-US" sz="1100" b="1" dirty="0"/>
              <a:t>Explain: </a:t>
            </a:r>
            <a:r>
              <a:rPr lang="en-US" altLang="en-US" sz="1100" dirty="0"/>
              <a:t>Munitions can be encountered anywhere.  Although military munitions will most likely be encountered in areas the military currently uses (e.g., operational ranges, tactical areas, area of operations), they may also be encountered in areas once used (former ranges) for live-fire training or testing, or that were once the site of tactical operations.  </a:t>
            </a:r>
          </a:p>
          <a:p>
            <a:r>
              <a:rPr lang="en-US" altLang="en-US" sz="1100" dirty="0"/>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u="none" kern="1200" dirty="0">
                <a:solidFill>
                  <a:schemeClr val="tx1"/>
                </a:solidFill>
                <a:effectLst/>
                <a:latin typeface="+mn-lt"/>
                <a:ea typeface="+mn-ea"/>
                <a:cs typeface="+mn-cs"/>
              </a:rPr>
              <a:t>Discuss</a:t>
            </a:r>
            <a:r>
              <a:rPr lang="en-US" sz="1100" b="1" u="none" strike="noStrike" kern="1200" dirty="0">
                <a:solidFill>
                  <a:schemeClr val="tx1"/>
                </a:solidFill>
                <a:effectLst/>
                <a:latin typeface="+mn-lt"/>
                <a:ea typeface="+mn-ea"/>
                <a:cs typeface="+mn-cs"/>
              </a:rPr>
              <a:t>:</a:t>
            </a:r>
            <a:r>
              <a:rPr lang="en-US" sz="1100" b="0" u="none" strike="noStrike" kern="1200" dirty="0">
                <a:solidFill>
                  <a:schemeClr val="tx1"/>
                </a:solidFill>
                <a:effectLst/>
                <a:latin typeface="+mn-lt"/>
                <a:ea typeface="+mn-ea"/>
                <a:cs typeface="+mn-cs"/>
              </a:rPr>
              <a:t> These photos show munitions that can blend into the surrounding environment and be difficult to spot.</a:t>
            </a:r>
            <a:endParaRPr lang="en-US" sz="1100" b="1" u="sng" kern="1200" dirty="0">
              <a:solidFill>
                <a:schemeClr val="tx1"/>
              </a:solidFill>
              <a:effectLst/>
              <a:latin typeface="+mn-lt"/>
              <a:ea typeface="+mn-ea"/>
              <a:cs typeface="+mn-cs"/>
            </a:endParaRPr>
          </a:p>
          <a:p>
            <a:endParaRPr lang="en-US" altLang="en-US" sz="1100" dirty="0"/>
          </a:p>
          <a:p>
            <a:r>
              <a:rPr lang="en-US" sz="1100" kern="1200" dirty="0">
                <a:solidFill>
                  <a:schemeClr val="tx1"/>
                </a:solidFill>
                <a:effectLst/>
                <a:latin typeface="+mn-lt"/>
                <a:ea typeface="+mn-ea"/>
                <a:cs typeface="+mn-cs"/>
              </a:rPr>
              <a:t>Additional examples of not recognizing munitions: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In 1995, a family on vacation near an active military base found seven unidentified items and took them home. These items turned out to be munitions. Two of these munitions exploded while children were playing with them. As a result, five children were injured and admitted to the hospital. Two were in serious condition, one with head injuries. An EOD Team responded from a local military base and destroyed the munitions. Unfortunately, the family did not recognize the items were munitions and the result was serious injuries. </a:t>
            </a:r>
            <a:endParaRPr lang="en-US" altLang="en-US" sz="1100" dirty="0"/>
          </a:p>
          <a:p>
            <a:endParaRPr lang="en-US" altLang="en-US" sz="11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100" dirty="0"/>
              <a:t>What you don’t recognize can kill you.</a:t>
            </a:r>
          </a:p>
          <a:p>
            <a:endParaRPr lang="en-US" altLang="en-US" sz="1100" dirty="0"/>
          </a:p>
        </p:txBody>
      </p:sp>
      <p:sp>
        <p:nvSpPr>
          <p:cNvPr id="24580" name="Slide Number Placeholder 3">
            <a:extLst>
              <a:ext uri="{FF2B5EF4-FFF2-40B4-BE49-F238E27FC236}">
                <a16:creationId xmlns:a16="http://schemas.microsoft.com/office/drawing/2014/main" id="{DA7306EF-A162-4157-ACA7-1E8566B17A3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92593E6D-1361-4370-AE70-34FFA0A0EC3F}" type="slidenum">
              <a:rPr lang="en-US" altLang="en-US" sz="1200" smtClean="0"/>
              <a:pPr/>
              <a:t>5</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B6ECA840-6D1E-47BE-BEFA-908DAA203612}"/>
              </a:ext>
            </a:extLst>
          </p:cNvPr>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091D64E3-A559-4C2D-BD45-102AE790A3D8}"/>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100" b="1" u="sng" dirty="0"/>
              <a:t>Notes</a:t>
            </a:r>
            <a:r>
              <a:rPr lang="en-US" altLang="en-US" sz="1100" b="1" dirty="0"/>
              <a:t>:</a:t>
            </a:r>
            <a:endParaRPr lang="en-US" sz="1100" b="1" dirty="0"/>
          </a:p>
          <a:p>
            <a:pPr>
              <a:defRPr/>
            </a:pPr>
            <a:r>
              <a:rPr lang="en-US" sz="1100" b="1" dirty="0"/>
              <a:t>Explain: </a:t>
            </a:r>
            <a:r>
              <a:rPr lang="en-US" sz="1100" dirty="0"/>
              <a:t>As you can see from the pictures, munitions vary in appearance.  For this reason, you should never pick up anything that you know, or suspect may be a munition.</a:t>
            </a:r>
          </a:p>
          <a:p>
            <a:pPr>
              <a:defRPr/>
            </a:pPr>
            <a:r>
              <a:rPr lang="en-US" sz="1100" dirty="0"/>
              <a:t> </a:t>
            </a:r>
          </a:p>
          <a:p>
            <a:pPr>
              <a:defRPr/>
            </a:pPr>
            <a:r>
              <a:rPr lang="en-US" sz="1100" b="1" dirty="0"/>
              <a:t>Discuss:</a:t>
            </a:r>
            <a:r>
              <a:rPr lang="en-US" sz="1100" dirty="0"/>
              <a:t> Munitions, such as those pictured here and throughout the presentation, vary in type, shape, size, age, and condition; consequently, they may be hard to identify as a munitions. </a:t>
            </a:r>
          </a:p>
          <a:p>
            <a:pPr>
              <a:defRPr/>
            </a:pPr>
            <a:r>
              <a:rPr lang="en-US" sz="1100" dirty="0"/>
              <a:t> </a:t>
            </a:r>
          </a:p>
          <a:p>
            <a:pPr marL="171450" indent="-171450">
              <a:buFont typeface="Arial" panose="020B0604020202020204" pitchFamily="34" charset="0"/>
              <a:buChar char="•"/>
              <a:defRPr/>
            </a:pPr>
            <a:r>
              <a:rPr lang="en-US" sz="1100" dirty="0"/>
              <a:t>Military munitions:</a:t>
            </a:r>
          </a:p>
          <a:p>
            <a:pPr lvl="1">
              <a:defRPr/>
            </a:pPr>
            <a:r>
              <a:rPr lang="en-US" sz="1100" dirty="0"/>
              <a:t>-   Come in many shapes, sizes and types</a:t>
            </a:r>
          </a:p>
          <a:p>
            <a:pPr marL="628650" lvl="1" indent="-171450">
              <a:buFontTx/>
              <a:buChar char="-"/>
              <a:defRPr/>
            </a:pPr>
            <a:r>
              <a:rPr lang="en-US" sz="1100" dirty="0"/>
              <a:t>May not look like a munition (e.g., a projectile, grenade or bomb)</a:t>
            </a:r>
          </a:p>
          <a:p>
            <a:pPr marL="628650" lvl="1" indent="-171450">
              <a:buFontTx/>
              <a:buChar char="-"/>
              <a:defRPr/>
            </a:pPr>
            <a:r>
              <a:rPr lang="en-US" sz="1100" dirty="0"/>
              <a:t>May be partially or completely buried in the dirt or covered by vegetation, sand, or other material; or partially or fully submerged in water</a:t>
            </a:r>
          </a:p>
          <a:p>
            <a:pPr marL="171450" indent="-171450">
              <a:buFont typeface="Arial" panose="020B0604020202020204" pitchFamily="34" charset="0"/>
              <a:buChar char="•"/>
              <a:defRPr/>
            </a:pPr>
            <a:r>
              <a:rPr lang="en-US" sz="1100" dirty="0"/>
              <a:t> Use or natural phenomena (e.g., weather, corrosion) can alter a munition’s appearance. </a:t>
            </a:r>
          </a:p>
          <a:p>
            <a:pPr marL="171450" indent="-171450">
              <a:buFont typeface="Arial" panose="020B0604020202020204" pitchFamily="34" charset="0"/>
              <a:buChar char="•"/>
              <a:defRPr/>
            </a:pPr>
            <a:r>
              <a:rPr lang="en-US" sz="1100" dirty="0"/>
              <a:t>In recent years, munitions have claimed lives.  Although such munitions have remained unexploded for decades, aging does not make them safer.</a:t>
            </a:r>
          </a:p>
          <a:p>
            <a:pPr marL="171450" indent="-171450">
              <a:buFont typeface="Arial" panose="020B0604020202020204" pitchFamily="34" charset="0"/>
              <a:buChar char="•"/>
              <a:defRPr/>
            </a:pPr>
            <a:r>
              <a:rPr lang="en-US" sz="1100" dirty="0"/>
              <a:t>Munitions marked with the word “simulator” or “practice” should be considered dangerous because most contain a small explosive charge that can cause serious injuries.</a:t>
            </a:r>
          </a:p>
          <a:p>
            <a:pPr>
              <a:defRPr/>
            </a:pPr>
            <a:endParaRPr lang="en-US" altLang="en-US" sz="1100" dirty="0"/>
          </a:p>
        </p:txBody>
      </p:sp>
      <p:sp>
        <p:nvSpPr>
          <p:cNvPr id="26628" name="Slide Number Placeholder 3">
            <a:extLst>
              <a:ext uri="{FF2B5EF4-FFF2-40B4-BE49-F238E27FC236}">
                <a16:creationId xmlns:a16="http://schemas.microsoft.com/office/drawing/2014/main" id="{ADB4D5CE-8502-467F-AE67-FF7FA0CCCA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9A5FDA5-E62E-40AC-A4EF-E330F28893D6}" type="slidenum">
              <a:rPr kumimoji="0" lang="en-US" altLang="en-US" sz="1200" b="0" i="0" u="none" strike="noStrike" kern="1200" cap="none" spc="0" normalizeH="0" baseline="0" noProof="0" smtClean="0">
                <a:ln>
                  <a:noFill/>
                </a:ln>
                <a:solidFill>
                  <a:srgbClr val="000000"/>
                </a:solidFill>
                <a:effectLst/>
                <a:uLnTx/>
                <a:uFillTx/>
                <a:latin typeface="Gill Sans" charset="0"/>
                <a:sym typeface="Gill Sans" charset="0"/>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dirty="0">
              <a:ln>
                <a:noFill/>
              </a:ln>
              <a:solidFill>
                <a:srgbClr val="000000"/>
              </a:solidFill>
              <a:effectLst/>
              <a:uLnTx/>
              <a:uFillTx/>
              <a:latin typeface="Gill Sans" charset="0"/>
              <a:sym typeface="Gill San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E67ADFCE-68A7-495E-87D9-C3E6D039CEAD}"/>
              </a:ext>
            </a:extLst>
          </p:cNvPr>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755A1BC8-0407-42D1-AC1A-43CEE97F5C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100" b="1" u="sng" dirty="0"/>
              <a:t>Notes</a:t>
            </a:r>
            <a:r>
              <a:rPr lang="en-US" altLang="en-US" sz="1100" b="1" dirty="0"/>
              <a:t>:</a:t>
            </a:r>
          </a:p>
          <a:p>
            <a:r>
              <a:rPr lang="en-US" altLang="en-US" sz="1100" b="1" dirty="0"/>
              <a:t>Discuss:</a:t>
            </a:r>
            <a:r>
              <a:rPr lang="en-US" altLang="en-US" sz="1100" dirty="0"/>
              <a:t> This is an example of a munition before and after use.  </a:t>
            </a:r>
            <a:br>
              <a:rPr lang="en-US" altLang="en-US" sz="1100" dirty="0"/>
            </a:br>
            <a:endParaRPr lang="en-US" altLang="en-US" sz="1100" dirty="0"/>
          </a:p>
          <a:p>
            <a:r>
              <a:rPr lang="en-US" altLang="en-US" sz="1100" dirty="0"/>
              <a:t>The picture on the top shows a new, unused 105 mm projectile.  The picture on the bottom shows a projectile that was fired but failed to function as intended - a UXO.  </a:t>
            </a:r>
          </a:p>
          <a:p>
            <a:r>
              <a:rPr lang="en-US" altLang="en-US" sz="1100" dirty="0"/>
              <a:t> </a:t>
            </a:r>
          </a:p>
          <a:p>
            <a:r>
              <a:rPr lang="en-US" altLang="en-US" sz="1100" dirty="0"/>
              <a:t>When a 105mm projectile detonates, metal pieces (fragments) from the projectile body travel at high speeds to distances up to 1,939 feet - the length of 6½ football fields!  Anyone within this area could be severely injured or killed.</a:t>
            </a:r>
          </a:p>
          <a:p>
            <a:endParaRPr lang="en-US" altLang="en-US" sz="1100" dirty="0"/>
          </a:p>
        </p:txBody>
      </p:sp>
      <p:sp>
        <p:nvSpPr>
          <p:cNvPr id="20484" name="Slide Number Placeholder 3">
            <a:extLst>
              <a:ext uri="{FF2B5EF4-FFF2-40B4-BE49-F238E27FC236}">
                <a16:creationId xmlns:a16="http://schemas.microsoft.com/office/drawing/2014/main" id="{91DE637E-F6BD-4DB9-97A1-A68BC1B207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53605DCC-E91D-403D-8E14-8C9AC7E9588E}" type="slidenum">
              <a:rPr lang="en-US" altLang="en-US" sz="1200"/>
              <a:pPr/>
              <a:t>7</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4629CF6E-6E42-4FF0-810D-3F734CDCF4A4}"/>
              </a:ext>
            </a:extLst>
          </p:cNvPr>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2D48BE1B-B7C4-4059-9031-A9C409C975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100" b="1" u="sng" dirty="0"/>
              <a:t>Notes</a:t>
            </a:r>
            <a:r>
              <a:rPr lang="en-US" altLang="en-US" sz="1100" b="1" dirty="0"/>
              <a:t>:</a:t>
            </a:r>
          </a:p>
          <a:p>
            <a:r>
              <a:rPr lang="en-US" altLang="en-US" sz="1100" b="1" dirty="0"/>
              <a:t>Discuss:</a:t>
            </a:r>
            <a:r>
              <a:rPr lang="en-US" altLang="en-US" sz="1100" dirty="0"/>
              <a:t> </a:t>
            </a:r>
            <a:r>
              <a:rPr lang="en-US" sz="1100" b="0" kern="1200" dirty="0">
                <a:solidFill>
                  <a:schemeClr val="tx1"/>
                </a:solidFill>
                <a:effectLst/>
                <a:latin typeface="+mn-lt"/>
                <a:ea typeface="+mn-ea"/>
                <a:cs typeface="+mn-cs"/>
              </a:rPr>
              <a:t>This slide provides another example of a munition before and after use. </a:t>
            </a:r>
            <a:r>
              <a:rPr lang="en-US" altLang="en-US" sz="1100" dirty="0"/>
              <a:t>The picture on the top shows a new rocket.  The other two pictures show a rocket after use.</a:t>
            </a:r>
            <a:endParaRPr lang="en-US" altLang="en-US" sz="1100" b="1" u="sng" dirty="0"/>
          </a:p>
          <a:p>
            <a:r>
              <a:rPr lang="pt-BR" altLang="en-US" sz="1100" b="1" dirty="0"/>
              <a:t> </a:t>
            </a:r>
            <a:endParaRPr lang="en-US" altLang="en-US" sz="1100" b="1" u="sng" dirty="0"/>
          </a:p>
          <a:p>
            <a:r>
              <a:rPr lang="en-US" altLang="en-US" sz="1100" dirty="0"/>
              <a:t>Upon detonation either on use or if disturbed as a UXO, people need to be 1,420 feet (almost 5 football fields) away to be safe from the blast and fragments!  Anyone closer could be killed or severely injured.</a:t>
            </a:r>
          </a:p>
          <a:p>
            <a:endParaRPr lang="en-US" altLang="en-US" sz="1100" dirty="0"/>
          </a:p>
        </p:txBody>
      </p:sp>
      <p:sp>
        <p:nvSpPr>
          <p:cNvPr id="22532" name="Slide Number Placeholder 3">
            <a:extLst>
              <a:ext uri="{FF2B5EF4-FFF2-40B4-BE49-F238E27FC236}">
                <a16:creationId xmlns:a16="http://schemas.microsoft.com/office/drawing/2014/main" id="{9E83D39F-EBF6-4BE1-8FD2-7E6B473420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070349CA-3561-4783-835E-ACDB3DDF9E09}" type="slidenum">
              <a:rPr lang="en-US" altLang="en-US" sz="1200"/>
              <a:pPr/>
              <a:t>8</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F929680F-AC14-4749-BC8F-428A7E5B7CE3}"/>
              </a:ext>
            </a:extLst>
          </p:cNvPr>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8392713E-1FA3-4691-A255-8A6AEE33B22D}"/>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100" b="1" u="sng" dirty="0"/>
              <a:t>Notes</a:t>
            </a:r>
            <a:r>
              <a:rPr lang="en-US" altLang="en-US" sz="1100" b="1" dirty="0"/>
              <a:t>:</a:t>
            </a:r>
          </a:p>
          <a:p>
            <a:pPr>
              <a:defRPr/>
            </a:pPr>
            <a:r>
              <a:rPr lang="en-US" altLang="en-US" sz="1100" b="1" dirty="0"/>
              <a:t>Explain: </a:t>
            </a:r>
            <a:r>
              <a:rPr lang="en-US" altLang="en-US" sz="1100" dirty="0"/>
              <a:t>What do you do if you encounter a munition?  Follow the 3Rs of Explosives Safety:</a:t>
            </a:r>
          </a:p>
          <a:p>
            <a:pPr>
              <a:defRPr/>
            </a:pPr>
            <a:endParaRPr lang="en-US" altLang="en-US" sz="1100" dirty="0"/>
          </a:p>
          <a:p>
            <a:pPr>
              <a:defRPr/>
            </a:pPr>
            <a:r>
              <a:rPr lang="en-US" altLang="en-US" sz="1100" b="1" dirty="0"/>
              <a:t>Stress: </a:t>
            </a:r>
            <a:r>
              <a:rPr lang="en-US" altLang="en-US" sz="1100" dirty="0"/>
              <a:t> </a:t>
            </a:r>
          </a:p>
          <a:p>
            <a:pPr marL="171450" indent="-171450">
              <a:buFont typeface="Arial" panose="020B0604020202020204" pitchFamily="34" charset="0"/>
              <a:buChar char="•"/>
              <a:defRPr/>
            </a:pPr>
            <a:r>
              <a:rPr lang="en-US" altLang="en-US" sz="1100" b="1" dirty="0"/>
              <a:t>R</a:t>
            </a:r>
            <a:r>
              <a:rPr lang="en-US" altLang="en-US" sz="1100" dirty="0"/>
              <a:t>ecognize - when you see a munition and that it is dangerous </a:t>
            </a:r>
          </a:p>
          <a:p>
            <a:pPr marL="171450" indent="-171450">
              <a:buFont typeface="Arial" panose="020B0604020202020204" pitchFamily="34" charset="0"/>
              <a:buChar char="•"/>
              <a:defRPr/>
            </a:pPr>
            <a:r>
              <a:rPr lang="en-US" altLang="en-US" sz="1100" b="1" dirty="0"/>
              <a:t>R</a:t>
            </a:r>
            <a:r>
              <a:rPr lang="en-US" altLang="en-US" sz="1100" dirty="0"/>
              <a:t>etreat - do not touch it, but carefully leave the area </a:t>
            </a:r>
          </a:p>
          <a:p>
            <a:pPr marL="171450" indent="-171450">
              <a:buFont typeface="Arial" panose="020B0604020202020204" pitchFamily="34" charset="0"/>
              <a:buChar char="•"/>
              <a:defRPr/>
            </a:pPr>
            <a:r>
              <a:rPr lang="en-US" altLang="en-US" sz="1100" b="1" dirty="0"/>
              <a:t>R</a:t>
            </a:r>
            <a:r>
              <a:rPr lang="en-US" altLang="en-US" sz="1100" dirty="0"/>
              <a:t>eport – call local authorities to report what you saw </a:t>
            </a:r>
          </a:p>
          <a:p>
            <a:pPr>
              <a:defRPr/>
            </a:pPr>
            <a:br>
              <a:rPr lang="pt-BR" altLang="en-US" sz="1100" b="1" u="sng" dirty="0"/>
            </a:br>
            <a:endParaRPr lang="en-US" altLang="en-US" sz="1100" b="1" u="sng" dirty="0"/>
          </a:p>
          <a:p>
            <a:pPr>
              <a:defRPr/>
            </a:pPr>
            <a:r>
              <a:rPr lang="en-US" altLang="en-US" sz="1100" dirty="0"/>
              <a:t>The first step is to Recognize that munitions are dangerous. If it looks like a bullet or bomb, treat it like it is one.  Leave it alone!  Recognize the potential danger!</a:t>
            </a:r>
          </a:p>
          <a:p>
            <a:pPr>
              <a:defRPr/>
            </a:pPr>
            <a:r>
              <a:rPr lang="en-US" altLang="en-US" sz="1100" dirty="0"/>
              <a:t> </a:t>
            </a:r>
          </a:p>
          <a:p>
            <a:r>
              <a:rPr lang="en-US" sz="1100" kern="1200" dirty="0">
                <a:solidFill>
                  <a:schemeClr val="tx1"/>
                </a:solidFill>
                <a:effectLst/>
                <a:latin typeface="+mn-lt"/>
                <a:ea typeface="+mn-ea"/>
                <a:cs typeface="+mn-cs"/>
              </a:rPr>
              <a:t>But keep in mind that munitions may not be easy to recognize. They may not look like a bullet or bomb. They may be shiny or rusty, clean or dirty. They may look harmless, but they are dangerous and even small explosive devices, including simulators, can cause severe injuries or be deadly.</a:t>
            </a:r>
          </a:p>
          <a:p>
            <a:pPr>
              <a:defRPr/>
            </a:pPr>
            <a:r>
              <a:rPr lang="en-US" altLang="en-US" sz="1100" dirty="0"/>
              <a:t> </a:t>
            </a:r>
          </a:p>
          <a:p>
            <a:pPr>
              <a:defRPr/>
            </a:pPr>
            <a:r>
              <a:rPr lang="en-US" altLang="en-US" sz="1100" b="1" dirty="0"/>
              <a:t>Discuss:</a:t>
            </a:r>
            <a:r>
              <a:rPr lang="en-US" altLang="en-US" sz="1100" dirty="0"/>
              <a:t> The possible conditions a munition may be found in and the hazards with both new and used munitions.</a:t>
            </a:r>
          </a:p>
          <a:p>
            <a:pPr>
              <a:defRPr/>
            </a:pPr>
            <a:endParaRPr lang="en-US" altLang="en-US" sz="1100" dirty="0"/>
          </a:p>
        </p:txBody>
      </p:sp>
      <p:sp>
        <p:nvSpPr>
          <p:cNvPr id="28676" name="Slide Number Placeholder 3">
            <a:extLst>
              <a:ext uri="{FF2B5EF4-FFF2-40B4-BE49-F238E27FC236}">
                <a16:creationId xmlns:a16="http://schemas.microsoft.com/office/drawing/2014/main" id="{91ABAC7B-EB62-4B3B-9D5F-84823D1850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86FB2E4B-01CF-49A0-9342-5224176797ED}" type="slidenum">
              <a:rPr lang="en-US" altLang="en-US" sz="1200"/>
              <a:pPr/>
              <a:t>9</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5.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2BF88871-0C4D-469D-9D53-9523C8D08711}"/>
              </a:ext>
            </a:extLst>
          </p:cNvPr>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77800"/>
            <a:ext cx="15240000" cy="114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Graphical user interface, text, email&#10;&#10;Description automatically generated">
            <a:extLst>
              <a:ext uri="{FF2B5EF4-FFF2-40B4-BE49-F238E27FC236}">
                <a16:creationId xmlns:a16="http://schemas.microsoft.com/office/drawing/2014/main" id="{674E8987-851F-4BC0-9A34-15E710C6465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1284" y="8683081"/>
            <a:ext cx="12344400" cy="2868175"/>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D6457318-833D-248D-D194-E74812596129}"/>
              </a:ext>
            </a:extLst>
          </p:cNvPr>
          <p:cNvPicPr>
            <a:picLocks noChangeAspect="1"/>
          </p:cNvPicPr>
          <p:nvPr userDrawn="1"/>
        </p:nvPicPr>
        <p:blipFill>
          <a:blip r:embed="rId4"/>
          <a:stretch>
            <a:fillRect/>
          </a:stretch>
        </p:blipFill>
        <p:spPr>
          <a:xfrm>
            <a:off x="13563602" y="9643346"/>
            <a:ext cx="1434245" cy="1805704"/>
          </a:xfrm>
          <a:prstGeom prst="rect">
            <a:avLst/>
          </a:prstGeom>
        </p:spPr>
      </p:pic>
    </p:spTree>
    <p:extLst>
      <p:ext uri="{BB962C8B-B14F-4D97-AF65-F5344CB8AC3E}">
        <p14:creationId xmlns:p14="http://schemas.microsoft.com/office/powerpoint/2010/main" val="130731438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672850B9-C95A-4D0F-AD2F-F214D144B91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5240000" cy="114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 name="TextBox 2">
            <a:extLst>
              <a:ext uri="{FF2B5EF4-FFF2-40B4-BE49-F238E27FC236}">
                <a16:creationId xmlns:a16="http://schemas.microsoft.com/office/drawing/2014/main" id="{88C617BB-B32B-4FD0-9ACF-DC6C5316CBB6}"/>
              </a:ext>
            </a:extLst>
          </p:cNvPr>
          <p:cNvSpPr txBox="1">
            <a:spLocks noChangeArrowheads="1"/>
          </p:cNvSpPr>
          <p:nvPr userDrawn="1"/>
        </p:nvSpPr>
        <p:spPr bwMode="auto">
          <a:xfrm>
            <a:off x="13335000" y="11125203"/>
            <a:ext cx="1905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algn="r">
              <a:defRPr/>
            </a:pPr>
            <a:r>
              <a:rPr lang="en-US" altLang="en-US" sz="1400"/>
              <a:t> </a:t>
            </a:r>
            <a:fld id="{B8BB8A5A-4110-4FE7-9BE7-8EBD9DC20948}" type="slidenum">
              <a:rPr lang="en-US" altLang="en-US" sz="1400" smtClean="0"/>
              <a:pPr algn="r">
                <a:defRPr/>
              </a:pPr>
              <a:t>‹#›</a:t>
            </a:fld>
            <a:endParaRPr lang="en-US" altLang="en-US" sz="1400"/>
          </a:p>
        </p:txBody>
      </p:sp>
      <p:sp>
        <p:nvSpPr>
          <p:cNvPr id="4" name="Rectangle 3">
            <a:extLst>
              <a:ext uri="{FF2B5EF4-FFF2-40B4-BE49-F238E27FC236}">
                <a16:creationId xmlns:a16="http://schemas.microsoft.com/office/drawing/2014/main" id="{EA18621E-EA4C-4379-9334-C0653338DD63}"/>
              </a:ext>
            </a:extLst>
          </p:cNvPr>
          <p:cNvSpPr/>
          <p:nvPr userDrawn="1"/>
        </p:nvSpPr>
        <p:spPr>
          <a:xfrm>
            <a:off x="29499" y="8248"/>
            <a:ext cx="1622322" cy="1238865"/>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pic>
        <p:nvPicPr>
          <p:cNvPr id="5" name="Picture 4" descr="Shape&#10;&#10;Description automatically generated">
            <a:extLst>
              <a:ext uri="{FF2B5EF4-FFF2-40B4-BE49-F238E27FC236}">
                <a16:creationId xmlns:a16="http://schemas.microsoft.com/office/drawing/2014/main" id="{7560565F-19B4-4A4E-9DA2-2DB77D4032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165" y="36596"/>
            <a:ext cx="1401707" cy="1240013"/>
          </a:xfrm>
          <a:prstGeom prst="rect">
            <a:avLst/>
          </a:prstGeom>
        </p:spPr>
      </p:pic>
    </p:spTree>
    <p:extLst>
      <p:ext uri="{BB962C8B-B14F-4D97-AF65-F5344CB8AC3E}">
        <p14:creationId xmlns:p14="http://schemas.microsoft.com/office/powerpoint/2010/main" val="55034895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F516AD8-59FD-4438-8E92-5D7D22CE6FA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5240000" cy="114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 name="Content Placeholder 2"/>
          <p:cNvSpPr>
            <a:spLocks noGrp="1" noChangeArrowheads="1"/>
          </p:cNvSpPr>
          <p:nvPr>
            <p:ph idx="1"/>
          </p:nvPr>
        </p:nvSpPr>
        <p:spPr bwMode="auto">
          <a:xfrm>
            <a:off x="381000" y="1981200"/>
            <a:ext cx="14401800" cy="891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endParaRPr lang="en-US" altLang="en-US" noProof="0" dirty="0">
              <a:sym typeface="Gill Sans" charset="0"/>
            </a:endParaRPr>
          </a:p>
        </p:txBody>
      </p:sp>
      <p:sp>
        <p:nvSpPr>
          <p:cNvPr id="5" name="Rectangle 4">
            <a:extLst>
              <a:ext uri="{FF2B5EF4-FFF2-40B4-BE49-F238E27FC236}">
                <a16:creationId xmlns:a16="http://schemas.microsoft.com/office/drawing/2014/main" id="{1B0222AA-3152-45F2-85FE-55C278A33EAB}"/>
              </a:ext>
            </a:extLst>
          </p:cNvPr>
          <p:cNvSpPr/>
          <p:nvPr userDrawn="1"/>
        </p:nvSpPr>
        <p:spPr>
          <a:xfrm>
            <a:off x="29499" y="8248"/>
            <a:ext cx="1622322" cy="1238865"/>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pic>
        <p:nvPicPr>
          <p:cNvPr id="6" name="Picture 5" descr="Shape&#10;&#10;Description automatically generated">
            <a:extLst>
              <a:ext uri="{FF2B5EF4-FFF2-40B4-BE49-F238E27FC236}">
                <a16:creationId xmlns:a16="http://schemas.microsoft.com/office/drawing/2014/main" id="{5A6A11EF-9F59-4BCD-955B-09B6971992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165" y="36596"/>
            <a:ext cx="1401707" cy="1240013"/>
          </a:xfrm>
          <a:prstGeom prst="rect">
            <a:avLst/>
          </a:prstGeom>
        </p:spPr>
      </p:pic>
    </p:spTree>
    <p:extLst>
      <p:ext uri="{BB962C8B-B14F-4D97-AF65-F5344CB8AC3E}">
        <p14:creationId xmlns:p14="http://schemas.microsoft.com/office/powerpoint/2010/main" val="370897487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7A1DC0C6-DC03-408A-BD93-AB1B200D415D}"/>
              </a:ext>
            </a:extLst>
          </p:cNvPr>
          <p:cNvGrpSpPr/>
          <p:nvPr userDrawn="1"/>
        </p:nvGrpSpPr>
        <p:grpSpPr>
          <a:xfrm>
            <a:off x="24882" y="0"/>
            <a:ext cx="15240000" cy="11430000"/>
            <a:chOff x="19050" y="0"/>
            <a:chExt cx="15240000" cy="11430000"/>
          </a:xfrm>
        </p:grpSpPr>
        <p:pic>
          <p:nvPicPr>
            <p:cNvPr id="4" name="Picture 1">
              <a:extLst>
                <a:ext uri="{FF2B5EF4-FFF2-40B4-BE49-F238E27FC236}">
                  <a16:creationId xmlns:a16="http://schemas.microsoft.com/office/drawing/2014/main" id="{F3EB1CA1-34A3-42D3-B694-316BAEE3A447}"/>
                </a:ext>
              </a:extLst>
            </p:cNvPr>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 y="0"/>
              <a:ext cx="15240000" cy="114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6" name="Picture 6" descr="http://cryptomage.ch/en/photos/brands/usarmy.jpg">
              <a:extLst>
                <a:ext uri="{FF2B5EF4-FFF2-40B4-BE49-F238E27FC236}">
                  <a16:creationId xmlns:a16="http://schemas.microsoft.com/office/drawing/2014/main" id="{FB098B40-F896-4A67-822D-5B0DFD56F737}"/>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5264"/>
            <a:stretch/>
          </p:blipFill>
          <p:spPr bwMode="auto">
            <a:xfrm>
              <a:off x="12891595" y="9220200"/>
              <a:ext cx="2003011" cy="193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cture 8" descr="Graphical user interface, text, email&#10;&#10;Description automatically generated">
            <a:extLst>
              <a:ext uri="{FF2B5EF4-FFF2-40B4-BE49-F238E27FC236}">
                <a16:creationId xmlns:a16="http://schemas.microsoft.com/office/drawing/2014/main" id="{90E36AE1-60E9-453B-8BB2-2068D716A8C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8723" y="8462775"/>
            <a:ext cx="12299501" cy="2854157"/>
          </a:xfrm>
          <a:prstGeom prst="rect">
            <a:avLst/>
          </a:prstGeom>
        </p:spPr>
      </p:pic>
    </p:spTree>
    <p:extLst>
      <p:ext uri="{BB962C8B-B14F-4D97-AF65-F5344CB8AC3E}">
        <p14:creationId xmlns:p14="http://schemas.microsoft.com/office/powerpoint/2010/main" val="23809443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45FAE1BC-46A2-4BCE-AA9A-9177C530216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5240000" cy="114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Title 1"/>
          <p:cNvSpPr>
            <a:spLocks noGrp="1"/>
          </p:cNvSpPr>
          <p:nvPr>
            <p:ph type="ctrTitle"/>
          </p:nvPr>
        </p:nvSpPr>
        <p:spPr>
          <a:xfrm>
            <a:off x="1143000" y="3551238"/>
            <a:ext cx="12954000" cy="2449512"/>
          </a:xfrm>
        </p:spPr>
        <p:txBody>
          <a:bodyPr/>
          <a:lstStyle/>
          <a:p>
            <a:r>
              <a:rPr lang="en-US"/>
              <a:t>Click to edit Master title style</a:t>
            </a:r>
          </a:p>
        </p:txBody>
      </p:sp>
      <p:sp>
        <p:nvSpPr>
          <p:cNvPr id="3" name="Subtitle 2"/>
          <p:cNvSpPr>
            <a:spLocks noGrp="1"/>
          </p:cNvSpPr>
          <p:nvPr>
            <p:ph type="subTitle" idx="1"/>
          </p:nvPr>
        </p:nvSpPr>
        <p:spPr>
          <a:xfrm>
            <a:off x="2286000" y="6477000"/>
            <a:ext cx="10668000" cy="2921000"/>
          </a:xfrm>
        </p:spPr>
        <p:txBody>
          <a:bodyPr/>
          <a:lstStyle>
            <a:lvl1pPr marL="0" indent="0" algn="ctr">
              <a:buNone/>
              <a:defRPr/>
            </a:lvl1pPr>
            <a:lvl2pPr marL="457189" indent="0" algn="ctr">
              <a:buNone/>
              <a:defRPr/>
            </a:lvl2pPr>
            <a:lvl3pPr marL="914378" indent="0" algn="ctr">
              <a:buNone/>
              <a:defRPr/>
            </a:lvl3pPr>
            <a:lvl4pPr marL="1371566" indent="0" algn="ctr">
              <a:buNone/>
              <a:defRPr/>
            </a:lvl4pPr>
            <a:lvl5pPr marL="1828754" indent="0" algn="ctr">
              <a:buNone/>
              <a:defRPr/>
            </a:lvl5pPr>
            <a:lvl6pPr marL="2285943" indent="0" algn="ctr">
              <a:buNone/>
              <a:defRPr/>
            </a:lvl6pPr>
            <a:lvl7pPr marL="2743132" indent="0" algn="ctr">
              <a:buNone/>
              <a:defRPr/>
            </a:lvl7pPr>
            <a:lvl8pPr marL="3200320" indent="0" algn="ctr">
              <a:buNone/>
              <a:defRPr/>
            </a:lvl8pPr>
            <a:lvl9pPr marL="3657509" indent="0" algn="ctr">
              <a:buNone/>
              <a:defRPr/>
            </a:lvl9pPr>
          </a:lstStyle>
          <a:p>
            <a:r>
              <a:rPr lang="en-US"/>
              <a:t>Click to edit Master subtitle style</a:t>
            </a:r>
          </a:p>
        </p:txBody>
      </p:sp>
      <p:sp>
        <p:nvSpPr>
          <p:cNvPr id="6" name="Rectangle 5">
            <a:extLst>
              <a:ext uri="{FF2B5EF4-FFF2-40B4-BE49-F238E27FC236}">
                <a16:creationId xmlns:a16="http://schemas.microsoft.com/office/drawing/2014/main" id="{59E51AED-1C35-4233-A33E-66885BA6C464}"/>
              </a:ext>
            </a:extLst>
          </p:cNvPr>
          <p:cNvSpPr/>
          <p:nvPr userDrawn="1"/>
        </p:nvSpPr>
        <p:spPr>
          <a:xfrm>
            <a:off x="29499" y="8248"/>
            <a:ext cx="1622322" cy="1238865"/>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pic>
        <p:nvPicPr>
          <p:cNvPr id="7" name="Picture 6" descr="Shape&#10;&#10;Description automatically generated">
            <a:extLst>
              <a:ext uri="{FF2B5EF4-FFF2-40B4-BE49-F238E27FC236}">
                <a16:creationId xmlns:a16="http://schemas.microsoft.com/office/drawing/2014/main" id="{67D10D87-31BB-4E11-AD95-9968B0655E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165" y="36596"/>
            <a:ext cx="1401707" cy="1240013"/>
          </a:xfrm>
          <a:prstGeom prst="rect">
            <a:avLst/>
          </a:prstGeom>
        </p:spPr>
      </p:pic>
    </p:spTree>
    <p:extLst>
      <p:ext uri="{BB962C8B-B14F-4D97-AF65-F5344CB8AC3E}">
        <p14:creationId xmlns:p14="http://schemas.microsoft.com/office/powerpoint/2010/main" val="296217585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CA6E230-7C09-4550-A88B-12C10BB9018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5240000" cy="114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 name="TextBox 2">
            <a:extLst>
              <a:ext uri="{FF2B5EF4-FFF2-40B4-BE49-F238E27FC236}">
                <a16:creationId xmlns:a16="http://schemas.microsoft.com/office/drawing/2014/main" id="{F30BAE23-4824-40A3-8BAB-F5B8160C131B}"/>
              </a:ext>
            </a:extLst>
          </p:cNvPr>
          <p:cNvSpPr txBox="1">
            <a:spLocks noChangeArrowheads="1"/>
          </p:cNvSpPr>
          <p:nvPr userDrawn="1"/>
        </p:nvSpPr>
        <p:spPr bwMode="auto">
          <a:xfrm>
            <a:off x="13335000" y="11125203"/>
            <a:ext cx="1905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rgbClr val="000000"/>
                </a:solidFill>
                <a:latin typeface="Gill Sans" charset="0"/>
                <a:ea typeface="Heiti SC Light" charset="0"/>
                <a:cs typeface="Heiti SC Light" charset="0"/>
                <a:sym typeface="Gill Sans" charset="0"/>
              </a:defRPr>
            </a:lvl1pPr>
            <a:lvl2pPr marL="742950" indent="-285750">
              <a:defRPr sz="4400">
                <a:solidFill>
                  <a:srgbClr val="000000"/>
                </a:solidFill>
                <a:latin typeface="Gill Sans" charset="0"/>
                <a:ea typeface="Heiti SC Light" charset="0"/>
                <a:cs typeface="Heiti SC Light" charset="0"/>
                <a:sym typeface="Gill Sans" charset="0"/>
              </a:defRPr>
            </a:lvl2pPr>
            <a:lvl3pPr marL="1143000" indent="-228600">
              <a:defRPr sz="4400">
                <a:solidFill>
                  <a:srgbClr val="000000"/>
                </a:solidFill>
                <a:latin typeface="Gill Sans" charset="0"/>
                <a:ea typeface="Heiti SC Light" charset="0"/>
                <a:cs typeface="Heiti SC Light" charset="0"/>
                <a:sym typeface="Gill Sans" charset="0"/>
              </a:defRPr>
            </a:lvl3pPr>
            <a:lvl4pPr marL="1600200" indent="-228600">
              <a:defRPr sz="4400">
                <a:solidFill>
                  <a:srgbClr val="000000"/>
                </a:solidFill>
                <a:latin typeface="Gill Sans" charset="0"/>
                <a:ea typeface="Heiti SC Light" charset="0"/>
                <a:cs typeface="Heiti SC Light" charset="0"/>
                <a:sym typeface="Gill Sans" charset="0"/>
              </a:defRPr>
            </a:lvl4pPr>
            <a:lvl5pPr marL="2057400" indent="-228600">
              <a:defRPr sz="4400">
                <a:solidFill>
                  <a:srgbClr val="000000"/>
                </a:solidFill>
                <a:latin typeface="Gill Sans" charset="0"/>
                <a:ea typeface="Heiti SC Light"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ea typeface="Heiti SC Light"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ea typeface="Heiti SC Light"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ea typeface="Heiti SC Light"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ea typeface="Heiti SC Light" charset="0"/>
                <a:cs typeface="Heiti SC Light" charset="0"/>
                <a:sym typeface="Gill Sans" charset="0"/>
              </a:defRPr>
            </a:lvl9pPr>
          </a:lstStyle>
          <a:p>
            <a:pPr algn="r">
              <a:defRPr/>
            </a:pPr>
            <a:r>
              <a:rPr lang="en-US" altLang="en-US" sz="1400"/>
              <a:t> </a:t>
            </a:r>
            <a:fld id="{D19C702F-7DED-4801-878A-9DC3BEB34CD7}" type="slidenum">
              <a:rPr lang="en-US" altLang="en-US" sz="1400" smtClean="0"/>
              <a:pPr algn="r">
                <a:defRPr/>
              </a:pPr>
              <a:t>‹#›</a:t>
            </a:fld>
            <a:endParaRPr lang="en-US" altLang="en-US" sz="1400"/>
          </a:p>
        </p:txBody>
      </p:sp>
      <p:sp>
        <p:nvSpPr>
          <p:cNvPr id="7" name="Rectangle 6">
            <a:extLst>
              <a:ext uri="{FF2B5EF4-FFF2-40B4-BE49-F238E27FC236}">
                <a16:creationId xmlns:a16="http://schemas.microsoft.com/office/drawing/2014/main" id="{580E0A59-37C7-4E76-B8B3-D0F3BD47EDC1}"/>
              </a:ext>
            </a:extLst>
          </p:cNvPr>
          <p:cNvSpPr/>
          <p:nvPr userDrawn="1"/>
        </p:nvSpPr>
        <p:spPr>
          <a:xfrm>
            <a:off x="29499" y="8248"/>
            <a:ext cx="1622322" cy="1238865"/>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pic>
        <p:nvPicPr>
          <p:cNvPr id="9" name="Picture 8" descr="Shape&#10;&#10;Description automatically generated">
            <a:extLst>
              <a:ext uri="{FF2B5EF4-FFF2-40B4-BE49-F238E27FC236}">
                <a16:creationId xmlns:a16="http://schemas.microsoft.com/office/drawing/2014/main" id="{1BE409E1-A6B8-4C21-88FC-A0F5F4FB8C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165" y="36596"/>
            <a:ext cx="1401707" cy="1240013"/>
          </a:xfrm>
          <a:prstGeom prst="rect">
            <a:avLst/>
          </a:prstGeom>
        </p:spPr>
      </p:pic>
    </p:spTree>
    <p:extLst>
      <p:ext uri="{BB962C8B-B14F-4D97-AF65-F5344CB8AC3E}">
        <p14:creationId xmlns:p14="http://schemas.microsoft.com/office/powerpoint/2010/main" val="70094252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2A8AAAE6-0B21-4D2E-93EA-5F837DF2216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5240000" cy="114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 name="Content Placeholder 2"/>
          <p:cNvSpPr>
            <a:spLocks noGrp="1" noChangeArrowheads="1"/>
          </p:cNvSpPr>
          <p:nvPr>
            <p:ph idx="1"/>
          </p:nvPr>
        </p:nvSpPr>
        <p:spPr bwMode="auto">
          <a:xfrm>
            <a:off x="381000" y="1981200"/>
            <a:ext cx="14401800" cy="891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endParaRPr lang="en-US" altLang="en-US" noProof="0">
              <a:sym typeface="Gill Sans" charset="0"/>
            </a:endParaRPr>
          </a:p>
        </p:txBody>
      </p:sp>
      <p:grpSp>
        <p:nvGrpSpPr>
          <p:cNvPr id="2" name="Group 1">
            <a:extLst>
              <a:ext uri="{FF2B5EF4-FFF2-40B4-BE49-F238E27FC236}">
                <a16:creationId xmlns:a16="http://schemas.microsoft.com/office/drawing/2014/main" id="{F64D69C5-1875-4420-A248-1F6D3581A12D}"/>
              </a:ext>
            </a:extLst>
          </p:cNvPr>
          <p:cNvGrpSpPr/>
          <p:nvPr userDrawn="1"/>
        </p:nvGrpSpPr>
        <p:grpSpPr>
          <a:xfrm>
            <a:off x="29499" y="8248"/>
            <a:ext cx="1622322" cy="1268361"/>
            <a:chOff x="29499" y="8244"/>
            <a:chExt cx="1622322" cy="1268361"/>
          </a:xfrm>
        </p:grpSpPr>
        <p:sp>
          <p:nvSpPr>
            <p:cNvPr id="6" name="Rectangle 5">
              <a:extLst>
                <a:ext uri="{FF2B5EF4-FFF2-40B4-BE49-F238E27FC236}">
                  <a16:creationId xmlns:a16="http://schemas.microsoft.com/office/drawing/2014/main" id="{1E64AEC6-236F-42F5-ACE2-BFF37A85BC69}"/>
                </a:ext>
              </a:extLst>
            </p:cNvPr>
            <p:cNvSpPr/>
            <p:nvPr userDrawn="1"/>
          </p:nvSpPr>
          <p:spPr>
            <a:xfrm>
              <a:off x="29499" y="8244"/>
              <a:ext cx="1622322" cy="1238865"/>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pic>
          <p:nvPicPr>
            <p:cNvPr id="7" name="Picture 6" descr="Shape&#10;&#10;Description automatically generated">
              <a:extLst>
                <a:ext uri="{FF2B5EF4-FFF2-40B4-BE49-F238E27FC236}">
                  <a16:creationId xmlns:a16="http://schemas.microsoft.com/office/drawing/2014/main" id="{E05C5F42-B3D3-41D4-BB1D-2473B8C37D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163" y="36592"/>
              <a:ext cx="1401707" cy="1240013"/>
            </a:xfrm>
            <a:prstGeom prst="rect">
              <a:avLst/>
            </a:prstGeom>
          </p:spPr>
        </p:pic>
      </p:grpSp>
    </p:spTree>
    <p:extLst>
      <p:ext uri="{BB962C8B-B14F-4D97-AF65-F5344CB8AC3E}">
        <p14:creationId xmlns:p14="http://schemas.microsoft.com/office/powerpoint/2010/main" val="3104745964"/>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6.xml"/><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theme" Target="../theme/theme3.xml"/><Relationship Id="rId10" Type="http://schemas.openxmlformats.org/officeDocument/2006/relationships/image" Target="../media/image12.png"/><Relationship Id="rId4" Type="http://schemas.openxmlformats.org/officeDocument/2006/relationships/slideLayout" Target="../slideLayouts/slideLayout7.xml"/><Relationship Id="rId9"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D06A992B-8368-478F-9E39-512C85DE1510}"/>
              </a:ext>
            </a:extLst>
          </p:cNvPr>
          <p:cNvSpPr>
            <a:spLocks noGrp="1"/>
          </p:cNvSpPr>
          <p:nvPr>
            <p:ph type="title"/>
          </p:nvPr>
        </p:nvSpPr>
        <p:spPr bwMode="auto">
          <a:xfrm>
            <a:off x="1047750" y="608013"/>
            <a:ext cx="131445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3D68A225-4490-4FA6-B45D-DB67D124A09C}"/>
              </a:ext>
            </a:extLst>
          </p:cNvPr>
          <p:cNvSpPr>
            <a:spLocks noGrp="1"/>
          </p:cNvSpPr>
          <p:nvPr>
            <p:ph type="body" idx="1"/>
          </p:nvPr>
        </p:nvSpPr>
        <p:spPr bwMode="auto">
          <a:xfrm>
            <a:off x="1047750" y="3043238"/>
            <a:ext cx="13144500" cy="725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96D9EE-741A-4B2A-8D13-D625BA14F447}"/>
              </a:ext>
            </a:extLst>
          </p:cNvPr>
          <p:cNvSpPr>
            <a:spLocks noGrp="1"/>
          </p:cNvSpPr>
          <p:nvPr>
            <p:ph type="dt" sz="half" idx="2"/>
          </p:nvPr>
        </p:nvSpPr>
        <p:spPr>
          <a:xfrm>
            <a:off x="1047750" y="10593388"/>
            <a:ext cx="3429000" cy="609600"/>
          </a:xfrm>
          <a:prstGeom prst="rect">
            <a:avLst/>
          </a:prstGeom>
        </p:spPr>
        <p:txBody>
          <a:bodyPr vert="horz" lIns="91440" tIns="45720" rIns="91440" bIns="45720" rtlCol="0" anchor="ctr"/>
          <a:lstStyle>
            <a:lvl1pPr algn="l">
              <a:defRPr sz="1200">
                <a:solidFill>
                  <a:schemeClr val="tx1">
                    <a:tint val="75000"/>
                  </a:schemeClr>
                </a:solidFill>
                <a:ea typeface="Heiti SC Light" charset="0"/>
              </a:defRPr>
            </a:lvl1pPr>
          </a:lstStyle>
          <a:p>
            <a:pPr>
              <a:defRPr/>
            </a:pPr>
            <a:fld id="{671A243F-2FBA-444D-B08C-EEA15759892E}" type="datetimeFigureOut">
              <a:rPr lang="en-US"/>
              <a:pPr>
                <a:defRPr/>
              </a:pPr>
              <a:t>8/5/2024</a:t>
            </a:fld>
            <a:endParaRPr lang="en-US"/>
          </a:p>
        </p:txBody>
      </p:sp>
      <p:sp>
        <p:nvSpPr>
          <p:cNvPr id="5" name="Footer Placeholder 4">
            <a:extLst>
              <a:ext uri="{FF2B5EF4-FFF2-40B4-BE49-F238E27FC236}">
                <a16:creationId xmlns:a16="http://schemas.microsoft.com/office/drawing/2014/main" id="{1A134AE6-7AB3-4AEC-8180-C294D6C46C1F}"/>
              </a:ext>
            </a:extLst>
          </p:cNvPr>
          <p:cNvSpPr>
            <a:spLocks noGrp="1"/>
          </p:cNvSpPr>
          <p:nvPr>
            <p:ph type="ftr" sz="quarter" idx="3"/>
          </p:nvPr>
        </p:nvSpPr>
        <p:spPr>
          <a:xfrm>
            <a:off x="5048250" y="10593388"/>
            <a:ext cx="5143500" cy="609600"/>
          </a:xfrm>
          <a:prstGeom prst="rect">
            <a:avLst/>
          </a:prstGeom>
        </p:spPr>
        <p:txBody>
          <a:bodyPr vert="horz" lIns="91440" tIns="45720" rIns="91440" bIns="45720" rtlCol="0" anchor="ctr"/>
          <a:lstStyle>
            <a:lvl1pPr algn="ctr">
              <a:defRPr sz="1200">
                <a:solidFill>
                  <a:schemeClr val="tx1">
                    <a:tint val="75000"/>
                  </a:schemeClr>
                </a:solidFill>
                <a:ea typeface="Heiti SC Light" charset="0"/>
              </a:defRPr>
            </a:lvl1pPr>
          </a:lstStyle>
          <a:p>
            <a:pPr>
              <a:defRPr/>
            </a:pPr>
            <a:endParaRPr lang="en-US"/>
          </a:p>
        </p:txBody>
      </p:sp>
      <p:sp>
        <p:nvSpPr>
          <p:cNvPr id="6" name="Slide Number Placeholder 5">
            <a:extLst>
              <a:ext uri="{FF2B5EF4-FFF2-40B4-BE49-F238E27FC236}">
                <a16:creationId xmlns:a16="http://schemas.microsoft.com/office/drawing/2014/main" id="{1F441115-FC9D-4F6C-A413-0AA83ADB28E7}"/>
              </a:ext>
            </a:extLst>
          </p:cNvPr>
          <p:cNvSpPr>
            <a:spLocks noGrp="1"/>
          </p:cNvSpPr>
          <p:nvPr>
            <p:ph type="sldNum" sz="quarter" idx="4"/>
          </p:nvPr>
        </p:nvSpPr>
        <p:spPr>
          <a:xfrm>
            <a:off x="10763250" y="10593388"/>
            <a:ext cx="3429000" cy="609600"/>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CC6CB99D-5034-4A99-B281-8DB5E9752543}" type="slidenum">
              <a:rPr lang="en-US" altLang="en-US"/>
              <a:pPr>
                <a:defRPr/>
              </a:pPr>
              <a:t>‹#›</a:t>
            </a:fld>
            <a:endParaRPr lang="en-US" altLang="en-US"/>
          </a:p>
        </p:txBody>
      </p:sp>
      <p:pic>
        <p:nvPicPr>
          <p:cNvPr id="2055" name="Picture 6">
            <a:extLst>
              <a:ext uri="{FF2B5EF4-FFF2-40B4-BE49-F238E27FC236}">
                <a16:creationId xmlns:a16="http://schemas.microsoft.com/office/drawing/2014/main" id="{058881D6-867A-4A28-AD21-2DB930639C0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5240000" cy="114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AAF5E05F-8EB1-4786-88B9-90E126153474}"/>
              </a:ext>
            </a:extLst>
          </p:cNvPr>
          <p:cNvSpPr/>
          <p:nvPr userDrawn="1"/>
        </p:nvSpPr>
        <p:spPr>
          <a:xfrm>
            <a:off x="29499" y="8248"/>
            <a:ext cx="1622322" cy="1238865"/>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pic>
        <p:nvPicPr>
          <p:cNvPr id="9" name="Picture 8" descr="Shape&#10;&#10;Description automatically generated">
            <a:extLst>
              <a:ext uri="{FF2B5EF4-FFF2-40B4-BE49-F238E27FC236}">
                <a16:creationId xmlns:a16="http://schemas.microsoft.com/office/drawing/2014/main" id="{D0AF1AC5-BF39-4E83-A5C2-63DCDA3CFEF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9165" y="36596"/>
            <a:ext cx="1401707" cy="1240013"/>
          </a:xfrm>
          <a:prstGeom prst="rect">
            <a:avLst/>
          </a:prstGeom>
        </p:spPr>
      </p:pic>
    </p:spTree>
  </p:cSld>
  <p:clrMap bg1="lt1" tx1="dk1" bg2="lt2" tx2="dk2" accent1="accent1" accent2="accent2" accent3="accent3" accent4="accent4" accent5="accent5" accent6="accent6" hlink="hlink" folHlink="folHlink"/>
  <p:sldLayoutIdLst>
    <p:sldLayoutId id="2147486045" r:id="rId1"/>
    <p:sldLayoutId id="2147486046" r:id="rId2"/>
    <p:sldLayoutId id="2147486047" r:id="rId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189"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378"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566"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754"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4" indent="-228594"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2972" indent="-228594"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348" indent="-228594"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5662F082-C165-43BE-928F-E920817CA4A9}"/>
              </a:ext>
            </a:extLst>
          </p:cNvPr>
          <p:cNvSpPr>
            <a:spLocks noGrp="1"/>
          </p:cNvSpPr>
          <p:nvPr>
            <p:ph type="title"/>
          </p:nvPr>
        </p:nvSpPr>
        <p:spPr bwMode="auto">
          <a:xfrm>
            <a:off x="1047750" y="608013"/>
            <a:ext cx="131445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08B2DCF2-2691-4215-9D1A-366F4FF6BB89}"/>
              </a:ext>
            </a:extLst>
          </p:cNvPr>
          <p:cNvSpPr>
            <a:spLocks noGrp="1"/>
          </p:cNvSpPr>
          <p:nvPr>
            <p:ph type="body" idx="1"/>
          </p:nvPr>
        </p:nvSpPr>
        <p:spPr bwMode="auto">
          <a:xfrm>
            <a:off x="1047750" y="3043238"/>
            <a:ext cx="13144500" cy="725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D59701B-0E9F-42F3-97EC-AD2E2CD9821E}"/>
              </a:ext>
            </a:extLst>
          </p:cNvPr>
          <p:cNvSpPr>
            <a:spLocks noGrp="1"/>
          </p:cNvSpPr>
          <p:nvPr>
            <p:ph type="dt" sz="half" idx="2"/>
          </p:nvPr>
        </p:nvSpPr>
        <p:spPr>
          <a:xfrm>
            <a:off x="1047750" y="10593388"/>
            <a:ext cx="3429000" cy="609600"/>
          </a:xfrm>
          <a:prstGeom prst="rect">
            <a:avLst/>
          </a:prstGeom>
        </p:spPr>
        <p:txBody>
          <a:bodyPr vert="horz" lIns="91440" tIns="45720" rIns="91440" bIns="45720" rtlCol="0" anchor="ctr"/>
          <a:lstStyle>
            <a:lvl1pPr algn="l">
              <a:defRPr sz="1200">
                <a:solidFill>
                  <a:schemeClr val="tx1">
                    <a:tint val="75000"/>
                  </a:schemeClr>
                </a:solidFill>
                <a:ea typeface="Heiti SC Light" charset="0"/>
              </a:defRPr>
            </a:lvl1pPr>
          </a:lstStyle>
          <a:p>
            <a:pPr>
              <a:defRPr/>
            </a:pPr>
            <a:fld id="{5A2A855D-9FE5-4F06-B2E8-23BEFF536CE8}" type="datetimeFigureOut">
              <a:rPr lang="en-US"/>
              <a:pPr>
                <a:defRPr/>
              </a:pPr>
              <a:t>8/5/2024</a:t>
            </a:fld>
            <a:endParaRPr lang="en-US" dirty="0"/>
          </a:p>
        </p:txBody>
      </p:sp>
      <p:sp>
        <p:nvSpPr>
          <p:cNvPr id="5" name="Footer Placeholder 4">
            <a:extLst>
              <a:ext uri="{FF2B5EF4-FFF2-40B4-BE49-F238E27FC236}">
                <a16:creationId xmlns:a16="http://schemas.microsoft.com/office/drawing/2014/main" id="{24A95327-2C80-4E77-B6AE-8B327DF1F678}"/>
              </a:ext>
            </a:extLst>
          </p:cNvPr>
          <p:cNvSpPr>
            <a:spLocks noGrp="1"/>
          </p:cNvSpPr>
          <p:nvPr>
            <p:ph type="ftr" sz="quarter" idx="3"/>
          </p:nvPr>
        </p:nvSpPr>
        <p:spPr>
          <a:xfrm>
            <a:off x="5048250" y="10593388"/>
            <a:ext cx="5143500" cy="609600"/>
          </a:xfrm>
          <a:prstGeom prst="rect">
            <a:avLst/>
          </a:prstGeom>
        </p:spPr>
        <p:txBody>
          <a:bodyPr vert="horz" lIns="91440" tIns="45720" rIns="91440" bIns="45720" rtlCol="0" anchor="ctr"/>
          <a:lstStyle>
            <a:lvl1pPr algn="ctr">
              <a:defRPr sz="1200">
                <a:solidFill>
                  <a:schemeClr val="tx1">
                    <a:tint val="75000"/>
                  </a:schemeClr>
                </a:solidFill>
                <a:ea typeface="Heiti SC Light" charset="0"/>
              </a:defRPr>
            </a:lvl1pPr>
          </a:lstStyle>
          <a:p>
            <a:pPr>
              <a:defRPr/>
            </a:pPr>
            <a:endParaRPr lang="en-US"/>
          </a:p>
        </p:txBody>
      </p:sp>
      <p:sp>
        <p:nvSpPr>
          <p:cNvPr id="6" name="Slide Number Placeholder 5">
            <a:extLst>
              <a:ext uri="{FF2B5EF4-FFF2-40B4-BE49-F238E27FC236}">
                <a16:creationId xmlns:a16="http://schemas.microsoft.com/office/drawing/2014/main" id="{590D6849-808E-4A7D-B244-4C4EAB973D54}"/>
              </a:ext>
            </a:extLst>
          </p:cNvPr>
          <p:cNvSpPr>
            <a:spLocks noGrp="1"/>
          </p:cNvSpPr>
          <p:nvPr>
            <p:ph type="sldNum" sz="quarter" idx="4"/>
          </p:nvPr>
        </p:nvSpPr>
        <p:spPr>
          <a:xfrm>
            <a:off x="10763250" y="10593388"/>
            <a:ext cx="3429000" cy="609600"/>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204837BD-49B5-4E06-A1C8-DAEE61C32A5D}" type="slidenum">
              <a:rPr lang="en-US" altLang="en-US"/>
              <a:pPr>
                <a:defRPr/>
              </a:pPr>
              <a:t>‹#›</a:t>
            </a:fld>
            <a:endParaRPr lang="en-US" altLang="en-US"/>
          </a:p>
        </p:txBody>
      </p:sp>
      <p:pic>
        <p:nvPicPr>
          <p:cNvPr id="3079" name="Picture 1">
            <a:extLst>
              <a:ext uri="{FF2B5EF4-FFF2-40B4-BE49-F238E27FC236}">
                <a16:creationId xmlns:a16="http://schemas.microsoft.com/office/drawing/2014/main" id="{0268C54F-4D97-4662-B185-A43B66AC8A1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5240000" cy="114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 name="Rectangle 7">
            <a:extLst>
              <a:ext uri="{FF2B5EF4-FFF2-40B4-BE49-F238E27FC236}">
                <a16:creationId xmlns:a16="http://schemas.microsoft.com/office/drawing/2014/main" id="{62639DAD-DCCD-4239-9F70-C9549576C134}"/>
              </a:ext>
            </a:extLst>
          </p:cNvPr>
          <p:cNvSpPr/>
          <p:nvPr userDrawn="1"/>
        </p:nvSpPr>
        <p:spPr>
          <a:xfrm>
            <a:off x="29499" y="8248"/>
            <a:ext cx="1622322" cy="1238865"/>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pic>
        <p:nvPicPr>
          <p:cNvPr id="9" name="Picture 8" descr="Shape&#10;&#10;Description automatically generated">
            <a:extLst>
              <a:ext uri="{FF2B5EF4-FFF2-40B4-BE49-F238E27FC236}">
                <a16:creationId xmlns:a16="http://schemas.microsoft.com/office/drawing/2014/main" id="{85605A3C-F83E-4ED3-B9D3-C6223A47485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165" y="36596"/>
            <a:ext cx="1401707" cy="1240013"/>
          </a:xfrm>
          <a:prstGeom prst="rect">
            <a:avLst/>
          </a:prstGeom>
        </p:spPr>
      </p:pic>
    </p:spTree>
  </p:cSld>
  <p:clrMap bg1="lt1" tx1="dk1" bg2="lt2" tx2="dk2" accent1="accent1" accent2="accent2" accent3="accent3" accent4="accent4" accent5="accent5" accent6="accent6" hlink="hlink" folHlink="folHlink"/>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189"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378"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566"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754"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4" indent="-228594"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2972" indent="-228594"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348" indent="-228594"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C222D4D8-8C5F-4822-9344-8CC9274DA288}"/>
              </a:ext>
            </a:extLst>
          </p:cNvPr>
          <p:cNvPicPr>
            <a:picLocks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15240000" cy="114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027" name="Rectangle 1">
            <a:extLst>
              <a:ext uri="{FF2B5EF4-FFF2-40B4-BE49-F238E27FC236}">
                <a16:creationId xmlns:a16="http://schemas.microsoft.com/office/drawing/2014/main" id="{8B2DD5AF-1935-4272-B169-7559F8F02AF9}"/>
              </a:ext>
            </a:extLst>
          </p:cNvPr>
          <p:cNvSpPr>
            <a:spLocks noGrp="1" noChangeArrowheads="1"/>
          </p:cNvSpPr>
          <p:nvPr>
            <p:ph type="title"/>
          </p:nvPr>
        </p:nvSpPr>
        <p:spPr bwMode="auto">
          <a:xfrm>
            <a:off x="1079500" y="1917700"/>
            <a:ext cx="130556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pPr lvl="0"/>
            <a:r>
              <a:rPr lang="en-US" altLang="en-US">
                <a:sym typeface="Gill Sans" charset="0"/>
              </a:rPr>
              <a:t>Click to edit Master title style</a:t>
            </a:r>
          </a:p>
        </p:txBody>
      </p:sp>
      <p:sp>
        <p:nvSpPr>
          <p:cNvPr id="1028" name="Rectangle 2">
            <a:extLst>
              <a:ext uri="{FF2B5EF4-FFF2-40B4-BE49-F238E27FC236}">
                <a16:creationId xmlns:a16="http://schemas.microsoft.com/office/drawing/2014/main" id="{B9303BA2-CA26-494A-AFB5-7D80911FF796}"/>
              </a:ext>
            </a:extLst>
          </p:cNvPr>
          <p:cNvSpPr>
            <a:spLocks noGrp="1" noChangeArrowheads="1"/>
          </p:cNvSpPr>
          <p:nvPr>
            <p:ph type="body" idx="1"/>
          </p:nvPr>
        </p:nvSpPr>
        <p:spPr bwMode="auto">
          <a:xfrm>
            <a:off x="1079500" y="5892800"/>
            <a:ext cx="130556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a:sym typeface="Gill Sans" charset="0"/>
              </a:rPr>
              <a:t>Click to edit Master text styles</a:t>
            </a:r>
          </a:p>
          <a:p>
            <a:pPr lvl="1"/>
            <a:r>
              <a:rPr lang="en-US" altLang="en-US">
                <a:sym typeface="Gill Sans" charset="0"/>
              </a:rPr>
              <a:t>Second level</a:t>
            </a:r>
          </a:p>
          <a:p>
            <a:pPr lvl="2"/>
            <a:r>
              <a:rPr lang="en-US" altLang="en-US">
                <a:sym typeface="Gill Sans" charset="0"/>
              </a:rPr>
              <a:t>Third level</a:t>
            </a:r>
          </a:p>
          <a:p>
            <a:pPr lvl="3"/>
            <a:r>
              <a:rPr lang="en-US" altLang="en-US">
                <a:sym typeface="Gill Sans" charset="0"/>
              </a:rPr>
              <a:t>Fourth level</a:t>
            </a:r>
          </a:p>
          <a:p>
            <a:pPr lvl="4"/>
            <a:r>
              <a:rPr lang="en-US" altLang="en-US">
                <a:sym typeface="Gill Sans" charset="0"/>
              </a:rPr>
              <a:t>Fifth level</a:t>
            </a:r>
          </a:p>
        </p:txBody>
      </p:sp>
    </p:spTree>
    <p:extLst>
      <p:ext uri="{BB962C8B-B14F-4D97-AF65-F5344CB8AC3E}">
        <p14:creationId xmlns:p14="http://schemas.microsoft.com/office/powerpoint/2010/main" val="3770004238"/>
      </p:ext>
    </p:extLst>
  </p:cSld>
  <p:clrMap bg1="lt1" tx1="dk1" bg2="lt2" tx2="dk2" accent1="accent1" accent2="accent2" accent3="accent3" accent4="accent4" accent5="accent5" accent6="accent6" hlink="hlink" folHlink="folHlink"/>
  <p:sldLayoutIdLst>
    <p:sldLayoutId id="2147486041" r:id="rId1"/>
    <p:sldLayoutId id="2147486042" r:id="rId2"/>
    <p:sldLayoutId id="2147486043" r:id="rId3"/>
    <p:sldLayoutId id="2147486044" r:id="rId4"/>
  </p:sldLayoutIdLst>
  <p:transition/>
  <p:hf hdr="0" ftr="0" dt="0"/>
  <p:txStyles>
    <p:titleStyle>
      <a:lvl1pPr algn="ctr" rtl="0" eaLnBrk="0" fontAlgn="base" hangingPunct="0">
        <a:spcBef>
          <a:spcPct val="0"/>
        </a:spcBef>
        <a:spcAft>
          <a:spcPct val="0"/>
        </a:spcAft>
        <a:defRPr sz="9400">
          <a:solidFill>
            <a:schemeClr val="bg1"/>
          </a:solidFill>
          <a:latin typeface="+mj-lt"/>
          <a:ea typeface="+mj-ea"/>
          <a:cs typeface="+mj-cs"/>
          <a:sym typeface="Gill Sans" charset="0"/>
        </a:defRPr>
      </a:lvl1pPr>
      <a:lvl2pPr algn="ctr" rtl="0" eaLnBrk="0" fontAlgn="base" hangingPunct="0">
        <a:spcBef>
          <a:spcPct val="0"/>
        </a:spcBef>
        <a:spcAft>
          <a:spcPct val="0"/>
        </a:spcAft>
        <a:defRPr sz="9400">
          <a:solidFill>
            <a:schemeClr val="bg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9400">
          <a:solidFill>
            <a:schemeClr val="bg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9400">
          <a:solidFill>
            <a:schemeClr val="bg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9400">
          <a:solidFill>
            <a:schemeClr val="bg1"/>
          </a:solidFill>
          <a:latin typeface="Gill Sans" charset="0"/>
          <a:ea typeface="Heiti SC Light" charset="0"/>
          <a:cs typeface="Heiti SC Light" charset="0"/>
          <a:sym typeface="Gill Sans" charset="0"/>
        </a:defRPr>
      </a:lvl5pPr>
      <a:lvl6pPr marL="457189" algn="ctr" rtl="0" fontAlgn="base">
        <a:spcBef>
          <a:spcPct val="0"/>
        </a:spcBef>
        <a:spcAft>
          <a:spcPct val="0"/>
        </a:spcAft>
        <a:defRPr sz="9400">
          <a:solidFill>
            <a:schemeClr val="tx1"/>
          </a:solidFill>
          <a:latin typeface="Gill Sans" charset="0"/>
          <a:ea typeface="Heiti SC Light" charset="0"/>
          <a:cs typeface="Heiti SC Light" charset="0"/>
          <a:sym typeface="Gill Sans" charset="0"/>
        </a:defRPr>
      </a:lvl6pPr>
      <a:lvl7pPr marL="914378" algn="ctr" rtl="0" fontAlgn="base">
        <a:spcBef>
          <a:spcPct val="0"/>
        </a:spcBef>
        <a:spcAft>
          <a:spcPct val="0"/>
        </a:spcAft>
        <a:defRPr sz="9400">
          <a:solidFill>
            <a:schemeClr val="tx1"/>
          </a:solidFill>
          <a:latin typeface="Gill Sans" charset="0"/>
          <a:ea typeface="Heiti SC Light" charset="0"/>
          <a:cs typeface="Heiti SC Light" charset="0"/>
          <a:sym typeface="Gill Sans" charset="0"/>
        </a:defRPr>
      </a:lvl7pPr>
      <a:lvl8pPr marL="1371566" algn="ctr" rtl="0" fontAlgn="base">
        <a:spcBef>
          <a:spcPct val="0"/>
        </a:spcBef>
        <a:spcAft>
          <a:spcPct val="0"/>
        </a:spcAft>
        <a:defRPr sz="9400">
          <a:solidFill>
            <a:schemeClr val="tx1"/>
          </a:solidFill>
          <a:latin typeface="Gill Sans" charset="0"/>
          <a:ea typeface="Heiti SC Light" charset="0"/>
          <a:cs typeface="Heiti SC Light" charset="0"/>
          <a:sym typeface="Gill Sans" charset="0"/>
        </a:defRPr>
      </a:lvl8pPr>
      <a:lvl9pPr marL="1828754" algn="ctr" rtl="0" fontAlgn="base">
        <a:spcBef>
          <a:spcPct val="0"/>
        </a:spcBef>
        <a:spcAft>
          <a:spcPct val="0"/>
        </a:spcAft>
        <a:defRPr sz="9400">
          <a:solidFill>
            <a:schemeClr val="tx1"/>
          </a:solidFill>
          <a:latin typeface="Gill Sans" charset="0"/>
          <a:ea typeface="Heiti SC Light" charset="0"/>
          <a:cs typeface="Heiti SC Light" charset="0"/>
          <a:sym typeface="Gill Sans" charset="0"/>
        </a:defRPr>
      </a:lvl9pPr>
    </p:titleStyle>
    <p:bodyStyle>
      <a:lvl1pPr algn="l" rtl="0" eaLnBrk="0" fontAlgn="base" hangingPunct="0">
        <a:spcBef>
          <a:spcPct val="0"/>
        </a:spcBef>
        <a:spcAft>
          <a:spcPct val="0"/>
        </a:spcAft>
        <a:defRPr sz="4000">
          <a:solidFill>
            <a:schemeClr val="bg1"/>
          </a:solidFill>
          <a:latin typeface="+mn-lt"/>
          <a:ea typeface="+mn-ea"/>
          <a:cs typeface="+mn-cs"/>
          <a:sym typeface="Gill Sans" charset="0"/>
        </a:defRPr>
      </a:lvl1pPr>
      <a:lvl2pPr marL="914378" indent="-457189" algn="l" rtl="0" eaLnBrk="0" fontAlgn="base" hangingPunct="0">
        <a:spcBef>
          <a:spcPct val="0"/>
        </a:spcBef>
        <a:spcAft>
          <a:spcPct val="0"/>
        </a:spcAft>
        <a:buBlip>
          <a:blip r:embed="rId8"/>
        </a:buBlip>
        <a:defRPr sz="4000">
          <a:solidFill>
            <a:schemeClr val="bg1"/>
          </a:solidFill>
          <a:latin typeface="+mn-lt"/>
          <a:ea typeface="+mn-ea"/>
          <a:cs typeface="+mn-cs"/>
          <a:sym typeface="Gill Sans" charset="0"/>
        </a:defRPr>
      </a:lvl2pPr>
      <a:lvl3pPr marL="914378" indent="-457189" algn="l" rtl="0" eaLnBrk="0" fontAlgn="base" hangingPunct="0">
        <a:spcBef>
          <a:spcPct val="0"/>
        </a:spcBef>
        <a:spcAft>
          <a:spcPct val="0"/>
        </a:spcAft>
        <a:buBlip>
          <a:blip r:embed="rId9"/>
        </a:buBlip>
        <a:defRPr sz="4000">
          <a:solidFill>
            <a:schemeClr val="bg1"/>
          </a:solidFill>
          <a:latin typeface="+mn-lt"/>
          <a:ea typeface="+mn-ea"/>
          <a:cs typeface="+mn-cs"/>
          <a:sym typeface="Gill Sans" charset="0"/>
        </a:defRPr>
      </a:lvl3pPr>
      <a:lvl4pPr marL="914378" indent="-457189" algn="l" rtl="0" eaLnBrk="0" fontAlgn="base" hangingPunct="0">
        <a:spcBef>
          <a:spcPct val="0"/>
        </a:spcBef>
        <a:spcAft>
          <a:spcPct val="0"/>
        </a:spcAft>
        <a:buBlip>
          <a:blip r:embed="rId10"/>
        </a:buBlip>
        <a:defRPr sz="4000">
          <a:solidFill>
            <a:schemeClr val="bg1"/>
          </a:solidFill>
          <a:latin typeface="+mn-lt"/>
          <a:ea typeface="+mn-ea"/>
          <a:cs typeface="+mn-cs"/>
          <a:sym typeface="Gill Sans" charset="0"/>
        </a:defRPr>
      </a:lvl4pPr>
      <a:lvl5pPr marL="1371566" indent="-457189" algn="l" rtl="0" eaLnBrk="0" fontAlgn="base" hangingPunct="0">
        <a:spcBef>
          <a:spcPct val="0"/>
        </a:spcBef>
        <a:spcAft>
          <a:spcPct val="0"/>
        </a:spcAft>
        <a:buSzPct val="80000"/>
        <a:buBlip>
          <a:blip r:embed="rId11"/>
        </a:buBlip>
        <a:defRPr sz="4000">
          <a:solidFill>
            <a:schemeClr val="bg1"/>
          </a:solidFill>
          <a:latin typeface="+mn-lt"/>
          <a:ea typeface="+mn-ea"/>
          <a:cs typeface="+mn-cs"/>
          <a:sym typeface="Gill Sans" charset="0"/>
        </a:defRPr>
      </a:lvl5pPr>
      <a:lvl6pPr marL="457189" algn="ctr" rtl="0" fontAlgn="base">
        <a:spcBef>
          <a:spcPct val="0"/>
        </a:spcBef>
        <a:spcAft>
          <a:spcPct val="0"/>
        </a:spcAft>
        <a:defRPr sz="4000">
          <a:solidFill>
            <a:schemeClr val="tx1"/>
          </a:solidFill>
          <a:latin typeface="+mn-lt"/>
          <a:ea typeface="+mn-ea"/>
          <a:cs typeface="+mn-cs"/>
          <a:sym typeface="Gill Sans" charset="0"/>
        </a:defRPr>
      </a:lvl6pPr>
      <a:lvl7pPr marL="914378" algn="ctr" rtl="0" fontAlgn="base">
        <a:spcBef>
          <a:spcPct val="0"/>
        </a:spcBef>
        <a:spcAft>
          <a:spcPct val="0"/>
        </a:spcAft>
        <a:defRPr sz="4000">
          <a:solidFill>
            <a:schemeClr val="tx1"/>
          </a:solidFill>
          <a:latin typeface="+mn-lt"/>
          <a:ea typeface="+mn-ea"/>
          <a:cs typeface="+mn-cs"/>
          <a:sym typeface="Gill Sans" charset="0"/>
        </a:defRPr>
      </a:lvl7pPr>
      <a:lvl8pPr marL="1371566" algn="ctr" rtl="0" fontAlgn="base">
        <a:spcBef>
          <a:spcPct val="0"/>
        </a:spcBef>
        <a:spcAft>
          <a:spcPct val="0"/>
        </a:spcAft>
        <a:defRPr sz="4000">
          <a:solidFill>
            <a:schemeClr val="tx1"/>
          </a:solidFill>
          <a:latin typeface="+mn-lt"/>
          <a:ea typeface="+mn-ea"/>
          <a:cs typeface="+mn-cs"/>
          <a:sym typeface="Gill Sans" charset="0"/>
        </a:defRPr>
      </a:lvl8pPr>
      <a:lvl9pPr marL="1828754" algn="ctr" rtl="0" fontAlgn="base">
        <a:spcBef>
          <a:spcPct val="0"/>
        </a:spcBef>
        <a:spcAft>
          <a:spcPct val="0"/>
        </a:spcAft>
        <a:defRPr sz="4000">
          <a:solidFill>
            <a:schemeClr val="tx1"/>
          </a:solidFill>
          <a:latin typeface="+mn-lt"/>
          <a:ea typeface="+mn-ea"/>
          <a:cs typeface="+mn-cs"/>
          <a:sym typeface="Gill Sans" charset="0"/>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jp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jpe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8.jpe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27.png"/><Relationship Id="rId4" Type="http://schemas.openxmlformats.org/officeDocument/2006/relationships/image" Target="../media/image29.png"/><Relationship Id="rId9" Type="http://schemas.openxmlformats.org/officeDocument/2006/relationships/image" Target="../media/image30.jp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32.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05977198-DDAC-4A25-8E3A-8A2F21408546}"/>
              </a:ext>
              <a:ext uri="{C183D7F6-B498-43B3-948B-1728B52AA6E4}">
                <adec:decorative xmlns:adec="http://schemas.microsoft.com/office/drawing/2017/decorative" val="1"/>
              </a:ext>
            </a:extLst>
          </p:cNvPr>
          <p:cNvSpPr>
            <a:spLocks/>
          </p:cNvSpPr>
          <p:nvPr/>
        </p:nvSpPr>
        <p:spPr bwMode="auto">
          <a:xfrm>
            <a:off x="3886199" y="1219200"/>
            <a:ext cx="7467600" cy="3042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b"/>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algn="ctr">
              <a:lnSpc>
                <a:spcPct val="80000"/>
              </a:lnSpc>
            </a:pPr>
            <a:r>
              <a:rPr lang="en-US" altLang="en-US" sz="8000" b="1" dirty="0">
                <a:solidFill>
                  <a:srgbClr val="FFFFFF"/>
                </a:solidFill>
                <a:latin typeface="Helvetica" panose="020B0604020202020204" pitchFamily="34" charset="0"/>
                <a:cs typeface="Helvetica" panose="020B0604020202020204" pitchFamily="34" charset="0"/>
                <a:sym typeface="Helvetica" panose="020B0604020202020204" pitchFamily="34" charset="0"/>
              </a:rPr>
              <a:t>Munitions</a:t>
            </a:r>
          </a:p>
          <a:p>
            <a:pPr algn="ctr">
              <a:lnSpc>
                <a:spcPct val="80000"/>
              </a:lnSpc>
            </a:pPr>
            <a:r>
              <a:rPr lang="en-US" altLang="en-US" sz="8000" b="1" dirty="0">
                <a:solidFill>
                  <a:srgbClr val="FFFFFF"/>
                </a:solidFill>
                <a:latin typeface="Helvetica" panose="020B0604020202020204" pitchFamily="34" charset="0"/>
                <a:cs typeface="Helvetica" panose="020B0604020202020204" pitchFamily="34" charset="0"/>
                <a:sym typeface="Helvetica" panose="020B0604020202020204" pitchFamily="34" charset="0"/>
              </a:rPr>
              <a:t>Are </a:t>
            </a:r>
          </a:p>
          <a:p>
            <a:pPr algn="ctr">
              <a:lnSpc>
                <a:spcPct val="80000"/>
              </a:lnSpc>
            </a:pPr>
            <a:r>
              <a:rPr lang="en-US" altLang="en-US" sz="8000" b="1" dirty="0">
                <a:solidFill>
                  <a:srgbClr val="FFFFFF"/>
                </a:solidFill>
                <a:latin typeface="Helvetica" panose="020B0604020202020204" pitchFamily="34" charset="0"/>
                <a:cs typeface="Helvetica" panose="020B0604020202020204" pitchFamily="34" charset="0"/>
                <a:sym typeface="Helvetica" panose="020B0604020202020204" pitchFamily="34" charset="0"/>
              </a:rPr>
              <a:t>Dangerous</a:t>
            </a:r>
          </a:p>
        </p:txBody>
      </p:sp>
      <p:sp>
        <p:nvSpPr>
          <p:cNvPr id="9" name="Rectangle 3">
            <a:extLst>
              <a:ext uri="{FF2B5EF4-FFF2-40B4-BE49-F238E27FC236}">
                <a16:creationId xmlns:a16="http://schemas.microsoft.com/office/drawing/2014/main" id="{9BEFF385-AB68-439C-ADBA-5511803CF771}"/>
              </a:ext>
              <a:ext uri="{C183D7F6-B498-43B3-948B-1728B52AA6E4}">
                <adec:decorative xmlns:adec="http://schemas.microsoft.com/office/drawing/2017/decorative" val="1"/>
              </a:ext>
            </a:extLst>
          </p:cNvPr>
          <p:cNvSpPr>
            <a:spLocks noGrp="1"/>
          </p:cNvSpPr>
          <p:nvPr>
            <p:ph type="title"/>
          </p:nvPr>
        </p:nvSpPr>
        <p:spPr bwMode="auto">
          <a:xfrm>
            <a:off x="641104" y="5486400"/>
            <a:ext cx="13957797" cy="1189276"/>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defTabSz="914378">
              <a:lnSpc>
                <a:spcPct val="80000"/>
              </a:lnSpc>
              <a:spcAft>
                <a:spcPts val="600"/>
              </a:spcAft>
              <a:defRPr/>
            </a:pPr>
            <a:r>
              <a:rPr lang="en-US" altLang="en-US" sz="6600" dirty="0">
                <a:solidFill>
                  <a:srgbClr val="FFFFFF"/>
                </a:solidFill>
                <a:latin typeface="Helvetica" panose="020B0604020202020204" pitchFamily="34" charset="0"/>
                <a:ea typeface="+mn-ea"/>
                <a:cs typeface="Helvetica" panose="020B0604020202020204" pitchFamily="34" charset="0"/>
                <a:sym typeface="Helvetica" panose="020B0604020202020204" pitchFamily="34" charset="0"/>
              </a:rPr>
              <a:t>Follow the 3Rs of Explosives Safety</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7">
            <a:extLst>
              <a:ext uri="{FF2B5EF4-FFF2-40B4-BE49-F238E27FC236}">
                <a16:creationId xmlns:a16="http://schemas.microsoft.com/office/drawing/2014/main" id="{1AC34B14-78F8-4CAC-AC4F-62A06B643175}"/>
              </a:ext>
            </a:extLst>
          </p:cNvPr>
          <p:cNvSpPr>
            <a:spLocks noGrp="1"/>
          </p:cNvSpPr>
          <p:nvPr>
            <p:ph type="title" idx="4294967295"/>
          </p:nvPr>
        </p:nvSpPr>
        <p:spPr bwMode="auto">
          <a:xfrm>
            <a:off x="1600200" y="88900"/>
            <a:ext cx="10591800" cy="1092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algn="ctr" defTabSz="914378" eaLnBrk="1" hangingPunct="1">
              <a:lnSpc>
                <a:spcPct val="100000"/>
              </a:lnSpc>
              <a:defRPr/>
            </a:pPr>
            <a:r>
              <a:rPr lang="en-US" altLang="en-US" sz="5000" b="1" dirty="0">
                <a:solidFill>
                  <a:srgbClr val="FFFFFF"/>
                </a:solidFill>
                <a:latin typeface="Helvetica" panose="020B0604020202020204" pitchFamily="34" charset="0"/>
                <a:ea typeface="+mn-ea"/>
                <a:cs typeface="Helvetica" panose="020B0604020202020204" pitchFamily="34" charset="0"/>
                <a:sym typeface="Helvetica" panose="020B0604020202020204" pitchFamily="34" charset="0"/>
              </a:rPr>
              <a:t>Follow the 3Rs: Retreat</a:t>
            </a:r>
          </a:p>
        </p:txBody>
      </p:sp>
      <p:pic>
        <p:nvPicPr>
          <p:cNvPr id="8" name="Picture 7" descr="A picture with text: Retreat">
            <a:extLst>
              <a:ext uri="{FF2B5EF4-FFF2-40B4-BE49-F238E27FC236}">
                <a16:creationId xmlns:a16="http://schemas.microsoft.com/office/drawing/2014/main" id="{3A0A1E90-0130-4B5B-8C23-06AF7099E376}"/>
              </a:ext>
            </a:extLst>
          </p:cNvPr>
          <p:cNvPicPr>
            <a:picLocks noChangeAspect="1"/>
          </p:cNvPicPr>
          <p:nvPr/>
        </p:nvPicPr>
        <p:blipFill rotWithShape="1">
          <a:blip r:embed="rId3">
            <a:extLst>
              <a:ext uri="{28A0092B-C50C-407E-A947-70E740481C1C}">
                <a14:useLocalDpi xmlns:a14="http://schemas.microsoft.com/office/drawing/2010/main" val="0"/>
              </a:ext>
            </a:extLst>
          </a:blip>
          <a:srcRect l="31036"/>
          <a:stretch/>
        </p:blipFill>
        <p:spPr>
          <a:xfrm>
            <a:off x="457203" y="1627190"/>
            <a:ext cx="2289383" cy="1106557"/>
          </a:xfrm>
          <a:prstGeom prst="rect">
            <a:avLst/>
          </a:prstGeom>
        </p:spPr>
      </p:pic>
      <p:sp>
        <p:nvSpPr>
          <p:cNvPr id="9" name="Rectangle 5">
            <a:extLst>
              <a:ext uri="{FF2B5EF4-FFF2-40B4-BE49-F238E27FC236}">
                <a16:creationId xmlns:a16="http://schemas.microsoft.com/office/drawing/2014/main" id="{6325A19D-C1DA-4935-AD86-070F1558F98D}"/>
              </a:ext>
            </a:extLst>
          </p:cNvPr>
          <p:cNvSpPr>
            <a:spLocks/>
          </p:cNvSpPr>
          <p:nvPr/>
        </p:nvSpPr>
        <p:spPr bwMode="auto">
          <a:xfrm>
            <a:off x="457200" y="2057400"/>
            <a:ext cx="14325600" cy="845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marL="471488" indent="-471488" algn="ctr">
              <a:defRPr sz="4000">
                <a:solidFill>
                  <a:schemeClr val="tx1"/>
                </a:solidFill>
                <a:latin typeface="Gill Sans" charset="0"/>
                <a:ea typeface="Heiti SC Light" charset="0"/>
                <a:cs typeface="Heiti SC Light" charset="0"/>
                <a:sym typeface="Gill Sans" charset="0"/>
              </a:defRPr>
            </a:lvl1pPr>
            <a:lvl2pPr marL="858838" indent="-401638" algn="ctr">
              <a:defRPr sz="4000">
                <a:solidFill>
                  <a:schemeClr val="tx1"/>
                </a:solidFill>
                <a:latin typeface="Gill Sans" charset="0"/>
                <a:ea typeface="Heiti SC Light" charset="0"/>
                <a:cs typeface="Heiti SC Light" charset="0"/>
                <a:sym typeface="Gill Sans" charset="0"/>
              </a:defRPr>
            </a:lvl2pPr>
            <a:lvl3pPr marL="1143000" indent="-228600" algn="ctr">
              <a:defRPr sz="4000">
                <a:solidFill>
                  <a:schemeClr val="tx1"/>
                </a:solidFill>
                <a:latin typeface="Gill Sans" charset="0"/>
                <a:ea typeface="Heiti SC Light" charset="0"/>
                <a:cs typeface="Heiti SC Light" charset="0"/>
                <a:sym typeface="Gill Sans" charset="0"/>
              </a:defRPr>
            </a:lvl3pPr>
            <a:lvl4pPr marL="1600200" indent="-228600" algn="ctr">
              <a:defRPr sz="4000">
                <a:solidFill>
                  <a:schemeClr val="tx1"/>
                </a:solidFill>
                <a:latin typeface="Gill Sans" charset="0"/>
                <a:ea typeface="Heiti SC Light" charset="0"/>
                <a:cs typeface="Heiti SC Light" charset="0"/>
                <a:sym typeface="Gill Sans" charset="0"/>
              </a:defRPr>
            </a:lvl4pPr>
            <a:lvl5pPr marL="2057400" indent="-228600" algn="ctr">
              <a:defRPr sz="4000">
                <a:solidFill>
                  <a:schemeClr val="tx1"/>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4000">
                <a:solidFill>
                  <a:schemeClr val="tx1"/>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4000">
                <a:solidFill>
                  <a:schemeClr val="tx1"/>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4000">
                <a:solidFill>
                  <a:schemeClr val="tx1"/>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4000">
                <a:solidFill>
                  <a:schemeClr val="tx1"/>
                </a:solidFill>
                <a:latin typeface="Gill Sans" charset="0"/>
                <a:ea typeface="Heiti SC Light" charset="0"/>
                <a:cs typeface="Heiti SC Light" charset="0"/>
                <a:sym typeface="Gill Sans" charset="0"/>
              </a:defRPr>
            </a:lvl9pPr>
          </a:lstStyle>
          <a:p>
            <a:pPr marL="0" indent="0" algn="l">
              <a:spcAft>
                <a:spcPts val="1800"/>
              </a:spcAft>
              <a:defRPr/>
            </a:pPr>
            <a:endParaRPr lang="en-US" altLang="en-US" sz="6000" u="sng" dirty="0">
              <a:latin typeface="Helvetica" panose="020B0604020202020204" pitchFamily="34" charset="0"/>
              <a:cs typeface="Helvetica" panose="020B0604020202020204" pitchFamily="34" charset="0"/>
            </a:endParaRPr>
          </a:p>
          <a:p>
            <a:pPr marL="914378" lvl="1" indent="0" algn="l">
              <a:spcAft>
                <a:spcPts val="3000"/>
              </a:spcAft>
              <a:buSzPct val="100000"/>
              <a:defRPr/>
            </a:pPr>
            <a:r>
              <a:rPr lang="en-US" altLang="en-US" sz="4800" b="1" dirty="0">
                <a:latin typeface="Helvetica" panose="020B0604020202020204" pitchFamily="34" charset="0"/>
                <a:cs typeface="Helvetica" panose="020B0604020202020204" pitchFamily="34" charset="0"/>
              </a:rPr>
              <a:t>Do not approach, touch, move, or disturb it, but carefully leave the area the same way you entered. </a:t>
            </a:r>
          </a:p>
          <a:p>
            <a:pPr marL="914378" lvl="1" indent="0" algn="l">
              <a:spcAft>
                <a:spcPts val="3000"/>
              </a:spcAft>
              <a:buSzPct val="100000"/>
              <a:defRPr/>
            </a:pPr>
            <a:r>
              <a:rPr lang="en-US" altLang="en-US" sz="4800" dirty="0">
                <a:latin typeface="Helvetica" panose="020B0604020202020204" pitchFamily="34" charset="0"/>
                <a:cs typeface="Helvetica" panose="020B0604020202020204" pitchFamily="34" charset="0"/>
              </a:rPr>
              <a:t>In remote surroundings, mark the general area where you encountered a munition, so local authorities can locate it. DO NOT go closer to a munition when marking the area.</a:t>
            </a:r>
          </a:p>
          <a:p>
            <a:pPr marL="914378" lvl="1" indent="0" algn="l">
              <a:spcAft>
                <a:spcPts val="3000"/>
              </a:spcAft>
              <a:buSzPct val="70000"/>
              <a:defRPr/>
            </a:pPr>
            <a:endParaRPr lang="en-US" altLang="en-US" sz="4800" dirty="0">
              <a:latin typeface="Helvetica" panose="020B0604020202020204" pitchFamily="34" charset="0"/>
              <a:cs typeface="Helvetica" panose="020B0604020202020204" pitchFamily="34" charset="0"/>
            </a:endParaRPr>
          </a:p>
          <a:p>
            <a:pPr marL="576248" lvl="1" indent="0" algn="l">
              <a:lnSpc>
                <a:spcPct val="200000"/>
              </a:lnSpc>
              <a:defRPr/>
            </a:pPr>
            <a:endParaRPr lang="en-US" altLang="en-US" dirty="0"/>
          </a:p>
          <a:p>
            <a:pPr algn="l">
              <a:spcAft>
                <a:spcPts val="3600"/>
              </a:spcAft>
              <a:defRPr/>
            </a:pPr>
            <a:endParaRPr lang="en-US" altLang="en-US" dirty="0"/>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7">
            <a:extLst>
              <a:ext uri="{FF2B5EF4-FFF2-40B4-BE49-F238E27FC236}">
                <a16:creationId xmlns:a16="http://schemas.microsoft.com/office/drawing/2014/main" id="{5625A335-A7AA-4AD5-9D36-9EF9ACCE5EB4}"/>
              </a:ext>
            </a:extLst>
          </p:cNvPr>
          <p:cNvSpPr>
            <a:spLocks noGrp="1"/>
          </p:cNvSpPr>
          <p:nvPr>
            <p:ph type="title" idx="4294967295"/>
          </p:nvPr>
        </p:nvSpPr>
        <p:spPr bwMode="auto">
          <a:xfrm>
            <a:off x="1600200" y="93663"/>
            <a:ext cx="10591800" cy="1092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algn="ctr" defTabSz="914378" eaLnBrk="1" hangingPunct="1">
              <a:lnSpc>
                <a:spcPct val="100000"/>
              </a:lnSpc>
              <a:defRPr/>
            </a:pPr>
            <a:r>
              <a:rPr lang="en-US" altLang="en-US" sz="5000" b="1" dirty="0">
                <a:solidFill>
                  <a:srgbClr val="FFFFFF"/>
                </a:solidFill>
                <a:latin typeface="Helvetica" panose="020B0604020202020204" pitchFamily="34" charset="0"/>
                <a:ea typeface="+mn-ea"/>
                <a:cs typeface="Helvetica" panose="020B0604020202020204" pitchFamily="34" charset="0"/>
                <a:sym typeface="Helvetica" panose="020B0604020202020204" pitchFamily="34" charset="0"/>
              </a:rPr>
              <a:t>Follow the 3Rs: Report</a:t>
            </a:r>
          </a:p>
        </p:txBody>
      </p:sp>
      <p:grpSp>
        <p:nvGrpSpPr>
          <p:cNvPr id="41989" name="Group 1">
            <a:extLst>
              <a:ext uri="{FF2B5EF4-FFF2-40B4-BE49-F238E27FC236}">
                <a16:creationId xmlns:a16="http://schemas.microsoft.com/office/drawing/2014/main" id="{83C9B1F4-DB68-4ABC-9102-9DC9B4E3F1FF}"/>
              </a:ext>
              <a:ext uri="{C183D7F6-B498-43B3-948B-1728B52AA6E4}">
                <adec:decorative xmlns:adec="http://schemas.microsoft.com/office/drawing/2017/decorative" val="1"/>
              </a:ext>
            </a:extLst>
          </p:cNvPr>
          <p:cNvGrpSpPr>
            <a:grpSpLocks/>
          </p:cNvGrpSpPr>
          <p:nvPr/>
        </p:nvGrpSpPr>
        <p:grpSpPr bwMode="auto">
          <a:xfrm>
            <a:off x="10750048" y="1474579"/>
            <a:ext cx="4026889" cy="3315786"/>
            <a:chOff x="9067800" y="2046692"/>
            <a:chExt cx="6019800" cy="3687763"/>
          </a:xfrm>
        </p:grpSpPr>
        <p:sp>
          <p:nvSpPr>
            <p:cNvPr id="41991" name="AutoShape 8">
              <a:extLst>
                <a:ext uri="{FF2B5EF4-FFF2-40B4-BE49-F238E27FC236}">
                  <a16:creationId xmlns:a16="http://schemas.microsoft.com/office/drawing/2014/main" id="{219EDB5D-A225-48BD-8004-E1EC36D00BCF}"/>
                </a:ext>
              </a:extLst>
            </p:cNvPr>
            <p:cNvSpPr>
              <a:spLocks noChangeArrowheads="1"/>
            </p:cNvSpPr>
            <p:nvPr/>
          </p:nvSpPr>
          <p:spPr bwMode="auto">
            <a:xfrm>
              <a:off x="9067800" y="2046692"/>
              <a:ext cx="6019800" cy="3687763"/>
            </a:xfrm>
            <a:prstGeom prst="irregularSeal1">
              <a:avLst/>
            </a:prstGeom>
            <a:solidFill>
              <a:srgbClr val="92D050"/>
            </a:solidFill>
            <a:ln w="28575">
              <a:solidFill>
                <a:schemeClr val="tx1"/>
              </a:solidFill>
              <a:miter lim="800000"/>
              <a:headEnd/>
              <a:tailEnd/>
            </a:ln>
          </p:spPr>
          <p:txBody>
            <a:bodyPr wrap="none" anchor="ct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endParaRPr lang="en-US" altLang="en-US" dirty="0"/>
            </a:p>
          </p:txBody>
        </p:sp>
        <p:sp>
          <p:nvSpPr>
            <p:cNvPr id="7" name="Text Box 9">
              <a:extLst>
                <a:ext uri="{FF2B5EF4-FFF2-40B4-BE49-F238E27FC236}">
                  <a16:creationId xmlns:a16="http://schemas.microsoft.com/office/drawing/2014/main" id="{D650C087-61A4-4200-B2C5-A27261598D42}"/>
                </a:ext>
              </a:extLst>
            </p:cNvPr>
            <p:cNvSpPr txBox="1">
              <a:spLocks noChangeArrowheads="1"/>
            </p:cNvSpPr>
            <p:nvPr/>
          </p:nvSpPr>
          <p:spPr bwMode="auto">
            <a:xfrm>
              <a:off x="9696365" y="2916812"/>
              <a:ext cx="4500993" cy="1540369"/>
            </a:xfrm>
            <a:prstGeom prst="rect">
              <a:avLst/>
            </a:prstGeom>
            <a:noFill/>
            <a:ln w="9525">
              <a:noFill/>
              <a:miter lim="800000"/>
              <a:headEnd/>
              <a:tailEnd/>
            </a:ln>
            <a:effectLst/>
          </p:spPr>
          <p:txBody>
            <a:bodyPr wrap="square">
              <a:spAutoFit/>
            </a:bodyPr>
            <a:lstStyle/>
            <a:p>
              <a:pPr algn="ctr">
                <a:spcBef>
                  <a:spcPts val="0"/>
                </a:spcBef>
                <a:defRPr/>
              </a:pPr>
              <a:r>
                <a:rPr lang="en-US" sz="4200" b="1" i="1" dirty="0">
                  <a:solidFill>
                    <a:srgbClr val="FFFF00"/>
                  </a:solidFill>
                  <a:effectLst>
                    <a:outerShdw blurRad="38100" dist="38100" dir="2700000" algn="tl">
                      <a:srgbClr val="000000"/>
                    </a:outerShdw>
                  </a:effectLst>
                </a:rPr>
                <a:t>Call </a:t>
              </a:r>
            </a:p>
            <a:p>
              <a:pPr algn="ctr">
                <a:spcBef>
                  <a:spcPts val="0"/>
                </a:spcBef>
                <a:defRPr/>
              </a:pPr>
              <a:r>
                <a:rPr lang="en-US" sz="4200" b="1" i="1" dirty="0">
                  <a:solidFill>
                    <a:srgbClr val="FFFF00"/>
                  </a:solidFill>
                  <a:effectLst>
                    <a:outerShdw blurRad="38100" dist="38100" dir="2700000" algn="tl">
                      <a:srgbClr val="000000"/>
                    </a:outerShdw>
                  </a:effectLst>
                </a:rPr>
                <a:t>authorities</a:t>
              </a:r>
              <a:endParaRPr lang="en-US" sz="4200" dirty="0">
                <a:solidFill>
                  <a:srgbClr val="FFFF00"/>
                </a:solidFill>
              </a:endParaRPr>
            </a:p>
          </p:txBody>
        </p:sp>
      </p:grpSp>
      <p:pic>
        <p:nvPicPr>
          <p:cNvPr id="9" name="Picture 8">
            <a:extLst>
              <a:ext uri="{FF2B5EF4-FFF2-40B4-BE49-F238E27FC236}">
                <a16:creationId xmlns:a16="http://schemas.microsoft.com/office/drawing/2014/main" id="{DC58299B-F30E-429A-AC57-E262EDCB6EC0}"/>
              </a:ext>
              <a:ext uri="{C183D7F6-B498-43B3-948B-1728B52AA6E4}">
                <adec:decorative xmlns:adec="http://schemas.microsoft.com/office/drawing/2017/decorative" val="1"/>
              </a:ext>
            </a:extLst>
          </p:cNvPr>
          <p:cNvPicPr>
            <a:picLocks noChangeAspect="1" noChangeArrowheads="1"/>
          </p:cNvPicPr>
          <p:nvPr/>
        </p:nvPicPr>
        <p:blipFill rotWithShape="1">
          <a:blip r:embed="rId3"/>
          <a:srcRect l="3327" t="3846" r="2802" b="3846"/>
          <a:stretch/>
        </p:blipFill>
        <p:spPr bwMode="auto">
          <a:xfrm>
            <a:off x="11192934" y="5372190"/>
            <a:ext cx="3365260" cy="2410933"/>
          </a:xfrm>
          <a:prstGeom prst="rect">
            <a:avLst/>
          </a:prstGeom>
          <a:ln w="76200">
            <a:solidFill>
              <a:srgbClr val="CC3300"/>
            </a:solidFill>
          </a:ln>
          <a:effectLst/>
        </p:spPr>
      </p:pic>
      <p:pic>
        <p:nvPicPr>
          <p:cNvPr id="11" name="Picture 10" descr="A picture with text: Report">
            <a:extLst>
              <a:ext uri="{FF2B5EF4-FFF2-40B4-BE49-F238E27FC236}">
                <a16:creationId xmlns:a16="http://schemas.microsoft.com/office/drawing/2014/main" id="{C478F68B-AE34-45C0-B0E3-69D0275ADC2B}"/>
              </a:ext>
            </a:extLst>
          </p:cNvPr>
          <p:cNvPicPr>
            <a:picLocks noChangeAspect="1"/>
          </p:cNvPicPr>
          <p:nvPr/>
        </p:nvPicPr>
        <p:blipFill rotWithShape="1">
          <a:blip r:embed="rId4">
            <a:extLst>
              <a:ext uri="{28A0092B-C50C-407E-A947-70E740481C1C}">
                <a14:useLocalDpi xmlns:a14="http://schemas.microsoft.com/office/drawing/2010/main" val="0"/>
              </a:ext>
            </a:extLst>
          </a:blip>
          <a:srcRect l="31510"/>
          <a:stretch/>
        </p:blipFill>
        <p:spPr>
          <a:xfrm>
            <a:off x="381002" y="1611313"/>
            <a:ext cx="2273651" cy="1157432"/>
          </a:xfrm>
          <a:prstGeom prst="rect">
            <a:avLst/>
          </a:prstGeom>
        </p:spPr>
      </p:pic>
      <p:sp>
        <p:nvSpPr>
          <p:cNvPr id="12" name="TextBox 11">
            <a:extLst>
              <a:ext uri="{FF2B5EF4-FFF2-40B4-BE49-F238E27FC236}">
                <a16:creationId xmlns:a16="http://schemas.microsoft.com/office/drawing/2014/main" id="{F99A1FA2-70C0-4B28-8EF6-A5F199B31F46}"/>
              </a:ext>
            </a:extLst>
          </p:cNvPr>
          <p:cNvSpPr txBox="1"/>
          <p:nvPr/>
        </p:nvSpPr>
        <p:spPr>
          <a:xfrm>
            <a:off x="380999" y="3139719"/>
            <a:ext cx="10194000" cy="1569660"/>
          </a:xfrm>
          <a:prstGeom prst="rect">
            <a:avLst/>
          </a:prstGeom>
          <a:noFill/>
        </p:spPr>
        <p:txBody>
          <a:bodyPr wrap="square">
            <a:spAutoFit/>
          </a:bodyPr>
          <a:lstStyle/>
          <a:p>
            <a:pPr marL="914378" lvl="1">
              <a:spcAft>
                <a:spcPts val="3000"/>
              </a:spcAft>
              <a:buSzPct val="100000"/>
              <a:defRPr/>
            </a:pPr>
            <a:r>
              <a:rPr lang="en-US" altLang="en-US" sz="4800" b="1" dirty="0">
                <a:latin typeface="Helvetica" panose="020B0604020202020204" pitchFamily="34" charset="0"/>
                <a:cs typeface="Helvetica" panose="020B0604020202020204" pitchFamily="34" charset="0"/>
              </a:rPr>
              <a:t>Call local authorities to report what you saw and where </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Rectangle 5">
            <a:extLst>
              <a:ext uri="{FF2B5EF4-FFF2-40B4-BE49-F238E27FC236}">
                <a16:creationId xmlns:a16="http://schemas.microsoft.com/office/drawing/2014/main" id="{8EBC45B3-ECC7-4274-9AA6-D79A1A9833D4}"/>
              </a:ext>
            </a:extLst>
          </p:cNvPr>
          <p:cNvSpPr>
            <a:spLocks/>
          </p:cNvSpPr>
          <p:nvPr/>
        </p:nvSpPr>
        <p:spPr bwMode="auto">
          <a:xfrm>
            <a:off x="457203" y="2906089"/>
            <a:ext cx="14593887" cy="7387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marL="471488" indent="-471488" algn="ctr">
              <a:defRPr sz="4000">
                <a:solidFill>
                  <a:schemeClr val="tx1"/>
                </a:solidFill>
                <a:latin typeface="Gill Sans" charset="0"/>
                <a:ea typeface="Heiti SC Light" charset="0"/>
                <a:cs typeface="Heiti SC Light" charset="0"/>
                <a:sym typeface="Gill Sans" charset="0"/>
              </a:defRPr>
            </a:lvl1pPr>
            <a:lvl2pPr marL="858838" indent="-401638" algn="ctr">
              <a:defRPr sz="4000">
                <a:solidFill>
                  <a:schemeClr val="tx1"/>
                </a:solidFill>
                <a:latin typeface="Gill Sans" charset="0"/>
                <a:ea typeface="Heiti SC Light" charset="0"/>
                <a:cs typeface="Heiti SC Light" charset="0"/>
                <a:sym typeface="Gill Sans" charset="0"/>
              </a:defRPr>
            </a:lvl2pPr>
            <a:lvl3pPr marL="1143000" indent="-228600" algn="ctr">
              <a:defRPr sz="4000">
                <a:solidFill>
                  <a:schemeClr val="tx1"/>
                </a:solidFill>
                <a:latin typeface="Gill Sans" charset="0"/>
                <a:ea typeface="Heiti SC Light" charset="0"/>
                <a:cs typeface="Heiti SC Light" charset="0"/>
                <a:sym typeface="Gill Sans" charset="0"/>
              </a:defRPr>
            </a:lvl3pPr>
            <a:lvl4pPr marL="1600200" indent="-228600" algn="ctr">
              <a:defRPr sz="4000">
                <a:solidFill>
                  <a:schemeClr val="tx1"/>
                </a:solidFill>
                <a:latin typeface="Gill Sans" charset="0"/>
                <a:ea typeface="Heiti SC Light" charset="0"/>
                <a:cs typeface="Heiti SC Light" charset="0"/>
                <a:sym typeface="Gill Sans" charset="0"/>
              </a:defRPr>
            </a:lvl4pPr>
            <a:lvl5pPr marL="2057400" indent="-228600" algn="ctr">
              <a:defRPr sz="4000">
                <a:solidFill>
                  <a:schemeClr val="tx1"/>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4000">
                <a:solidFill>
                  <a:schemeClr val="tx1"/>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4000">
                <a:solidFill>
                  <a:schemeClr val="tx1"/>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4000">
                <a:solidFill>
                  <a:schemeClr val="tx1"/>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4000">
                <a:solidFill>
                  <a:schemeClr val="tx1"/>
                </a:solidFill>
                <a:latin typeface="Gill Sans" charset="0"/>
                <a:ea typeface="Heiti SC Light" charset="0"/>
                <a:cs typeface="Heiti SC Light" charset="0"/>
                <a:sym typeface="Gill Sans" charset="0"/>
              </a:defRPr>
            </a:lvl9pPr>
          </a:lstStyle>
          <a:p>
            <a:pPr marL="1142972" indent="-685783" algn="l" eaLnBrk="1" hangingPunct="1">
              <a:spcBef>
                <a:spcPts val="600"/>
              </a:spcBef>
              <a:buFont typeface="Arial" panose="020B0604020202020204" pitchFamily="34" charset="0"/>
              <a:buChar char="•"/>
              <a:defRPr/>
            </a:pPr>
            <a:r>
              <a:rPr lang="en-US" altLang="en-US" sz="4600" dirty="0">
                <a:latin typeface="Helvetica" panose="020B0604020202020204" pitchFamily="34" charset="0"/>
                <a:cs typeface="Helvetica" panose="020B0604020202020204" pitchFamily="34" charset="0"/>
              </a:rPr>
              <a:t>General Educational Resource Materials (Posters, Safety Guides, Fact Sheets)</a:t>
            </a:r>
          </a:p>
          <a:p>
            <a:pPr marL="1142972" indent="-685783" algn="l" eaLnBrk="1" hangingPunct="1">
              <a:spcBef>
                <a:spcPts val="600"/>
              </a:spcBef>
              <a:buFont typeface="Arial" panose="020B0604020202020204" pitchFamily="34" charset="0"/>
              <a:buChar char="•"/>
              <a:defRPr/>
            </a:pPr>
            <a:r>
              <a:rPr lang="en-US" altLang="en-US" sz="4600" dirty="0">
                <a:latin typeface="Helvetica" panose="020B0604020202020204" pitchFamily="34" charset="0"/>
                <a:cs typeface="Helvetica" panose="020B0604020202020204" pitchFamily="34" charset="0"/>
              </a:rPr>
              <a:t>Self-Guided 3Rs Training</a:t>
            </a:r>
          </a:p>
          <a:p>
            <a:pPr marL="1142972" indent="-685783" algn="l" eaLnBrk="1" hangingPunct="1">
              <a:spcBef>
                <a:spcPts val="600"/>
              </a:spcBef>
              <a:buFont typeface="Arial" panose="020B0604020202020204" pitchFamily="34" charset="0"/>
              <a:buChar char="•"/>
              <a:defRPr/>
            </a:pPr>
            <a:r>
              <a:rPr lang="en-US" altLang="en-US" sz="4600" dirty="0">
                <a:latin typeface="Helvetica" panose="020B0604020202020204" pitchFamily="34" charset="0"/>
                <a:cs typeface="Helvetica" panose="020B0604020202020204" pitchFamily="34" charset="0"/>
              </a:rPr>
              <a:t>Gallery of Photos</a:t>
            </a:r>
          </a:p>
          <a:p>
            <a:pPr marL="1142972" indent="-685783" algn="l" eaLnBrk="1" hangingPunct="1">
              <a:spcBef>
                <a:spcPts val="600"/>
              </a:spcBef>
              <a:buFont typeface="Arial" panose="020B0604020202020204" pitchFamily="34" charset="0"/>
              <a:buChar char="•"/>
              <a:defRPr/>
            </a:pPr>
            <a:r>
              <a:rPr lang="en-US" altLang="en-US" sz="4600" dirty="0">
                <a:latin typeface="Helvetica" panose="020B0604020202020204" pitchFamily="34" charset="0"/>
                <a:cs typeface="Helvetica" panose="020B0604020202020204" pitchFamily="34" charset="0"/>
              </a:rPr>
              <a:t>UXO Incidents</a:t>
            </a:r>
          </a:p>
          <a:p>
            <a:pPr marL="1142972" indent="-685783" algn="l" eaLnBrk="1" hangingPunct="1">
              <a:spcBef>
                <a:spcPts val="600"/>
              </a:spcBef>
              <a:buFont typeface="Arial" panose="020B0604020202020204" pitchFamily="34" charset="0"/>
              <a:buChar char="•"/>
              <a:defRPr/>
            </a:pPr>
            <a:r>
              <a:rPr lang="en-US" altLang="en-US" sz="4600" dirty="0">
                <a:latin typeface="Helvetica" panose="020B0604020202020204" pitchFamily="34" charset="0"/>
                <a:cs typeface="Helvetica" panose="020B0604020202020204" pitchFamily="34" charset="0"/>
              </a:rPr>
              <a:t>Information for Kids &amp; Families, Military &amp; Their Families, Communities, and Workers</a:t>
            </a:r>
          </a:p>
          <a:p>
            <a:pPr marL="1142972" indent="-685783" algn="l" eaLnBrk="1" hangingPunct="1">
              <a:spcBef>
                <a:spcPts val="600"/>
              </a:spcBef>
              <a:buFont typeface="Arial" panose="020B0604020202020204" pitchFamily="34" charset="0"/>
              <a:buChar char="•"/>
              <a:defRPr/>
            </a:pPr>
            <a:r>
              <a:rPr lang="en-US" altLang="en-US" sz="4600" dirty="0">
                <a:latin typeface="Helvetica" panose="020B0604020202020204" pitchFamily="34" charset="0"/>
                <a:cs typeface="Helvetica" panose="020B0604020202020204" pitchFamily="34" charset="0"/>
              </a:rPr>
              <a:t>Safety Clubhouse Games for Kids</a:t>
            </a:r>
          </a:p>
          <a:p>
            <a:pPr marL="1142972" indent="-685783" algn="l" eaLnBrk="1" hangingPunct="1">
              <a:spcBef>
                <a:spcPts val="600"/>
              </a:spcBef>
              <a:buFont typeface="Arial" panose="020B0604020202020204" pitchFamily="34" charset="0"/>
              <a:buChar char="•"/>
              <a:defRPr/>
            </a:pPr>
            <a:r>
              <a:rPr lang="en-US" altLang="en-US" sz="4600" dirty="0">
                <a:latin typeface="Helvetica" panose="020B0604020202020204" pitchFamily="34" charset="0"/>
                <a:cs typeface="Helvetica" panose="020B0604020202020204" pitchFamily="34" charset="0"/>
              </a:rPr>
              <a:t>3Rs Videos</a:t>
            </a:r>
          </a:p>
          <a:p>
            <a:pPr marL="914378" lvl="1" indent="0" algn="l">
              <a:spcAft>
                <a:spcPts val="3000"/>
              </a:spcAft>
              <a:buSzPct val="70000"/>
              <a:defRPr/>
            </a:pPr>
            <a:endParaRPr lang="en-US" altLang="en-US" sz="4800" dirty="0">
              <a:latin typeface="Helvetica" panose="020B0604020202020204" pitchFamily="34" charset="0"/>
              <a:cs typeface="Helvetica" panose="020B0604020202020204" pitchFamily="34" charset="0"/>
            </a:endParaRPr>
          </a:p>
          <a:p>
            <a:pPr marL="576248" lvl="1" indent="0" algn="l">
              <a:lnSpc>
                <a:spcPct val="200000"/>
              </a:lnSpc>
              <a:defRPr/>
            </a:pPr>
            <a:endParaRPr lang="en-US" altLang="en-US" dirty="0"/>
          </a:p>
          <a:p>
            <a:pPr algn="l">
              <a:spcAft>
                <a:spcPts val="3600"/>
              </a:spcAft>
              <a:defRPr/>
            </a:pPr>
            <a:endParaRPr lang="en-US" altLang="en-US" dirty="0"/>
          </a:p>
        </p:txBody>
      </p:sp>
      <p:sp>
        <p:nvSpPr>
          <p:cNvPr id="39940" name="Rectangle 7">
            <a:extLst>
              <a:ext uri="{FF2B5EF4-FFF2-40B4-BE49-F238E27FC236}">
                <a16:creationId xmlns:a16="http://schemas.microsoft.com/office/drawing/2014/main" id="{13BC94F1-3D3D-4B87-BF35-9A33371103D0}"/>
              </a:ext>
            </a:extLst>
          </p:cNvPr>
          <p:cNvSpPr>
            <a:spLocks noGrp="1"/>
          </p:cNvSpPr>
          <p:nvPr>
            <p:ph type="title" idx="4294967295"/>
          </p:nvPr>
        </p:nvSpPr>
        <p:spPr bwMode="auto">
          <a:xfrm>
            <a:off x="0" y="88900"/>
            <a:ext cx="12192000" cy="1092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algn="ctr" defTabSz="914378" eaLnBrk="1" hangingPunct="1">
              <a:lnSpc>
                <a:spcPct val="100000"/>
              </a:lnSpc>
              <a:defRPr/>
            </a:pPr>
            <a:r>
              <a:rPr lang="en-US" altLang="en-US" sz="5000" b="1" dirty="0">
                <a:solidFill>
                  <a:srgbClr val="FFFFFF"/>
                </a:solidFill>
                <a:latin typeface="Helvetica" panose="020B0604020202020204" pitchFamily="34" charset="0"/>
                <a:ea typeface="+mn-ea"/>
                <a:cs typeface="Helvetica" panose="020B0604020202020204" pitchFamily="34" charset="0"/>
                <a:sym typeface="Helvetica" panose="020B0604020202020204" pitchFamily="34" charset="0"/>
              </a:rPr>
              <a:t>Additional Resources</a:t>
            </a:r>
          </a:p>
        </p:txBody>
      </p:sp>
      <p:sp>
        <p:nvSpPr>
          <p:cNvPr id="6" name="TextBox 3">
            <a:extLst>
              <a:ext uri="{FF2B5EF4-FFF2-40B4-BE49-F238E27FC236}">
                <a16:creationId xmlns:a16="http://schemas.microsoft.com/office/drawing/2014/main" id="{ED2F4DF8-6B2E-4658-9CDF-E6E4479B5487}"/>
              </a:ext>
            </a:extLst>
          </p:cNvPr>
          <p:cNvSpPr txBox="1">
            <a:spLocks noChangeArrowheads="1"/>
          </p:cNvSpPr>
          <p:nvPr/>
        </p:nvSpPr>
        <p:spPr bwMode="auto">
          <a:xfrm>
            <a:off x="3" y="1676502"/>
            <a:ext cx="1523999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6000" b="1" dirty="0">
                <a:solidFill>
                  <a:srgbClr val="000000"/>
                </a:solidFill>
                <a:latin typeface="Helvetica" panose="020B0604020202020204" pitchFamily="34" charset="0"/>
                <a:ea typeface="Heiti SC Light" charset="0"/>
                <a:cs typeface="Helvetica" panose="020B0604020202020204" pitchFamily="34" charset="0"/>
              </a:rPr>
              <a:t>https://3Rs.mil</a:t>
            </a:r>
          </a:p>
        </p:txBody>
      </p:sp>
      <p:pic>
        <p:nvPicPr>
          <p:cNvPr id="2" name="Picture 1" descr="Qr code">
            <a:extLst>
              <a:ext uri="{FF2B5EF4-FFF2-40B4-BE49-F238E27FC236}">
                <a16:creationId xmlns:a16="http://schemas.microsoft.com/office/drawing/2014/main" id="{09762358-B8FF-0CAE-4265-3118228D99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63401" y="8001003"/>
            <a:ext cx="2391650" cy="2970429"/>
          </a:xfrm>
          <a:prstGeom prst="rect">
            <a:avLst/>
          </a:prstGeom>
        </p:spPr>
      </p:pic>
    </p:spTree>
    <p:extLst>
      <p:ext uri="{BB962C8B-B14F-4D97-AF65-F5344CB8AC3E}">
        <p14:creationId xmlns:p14="http://schemas.microsoft.com/office/powerpoint/2010/main" val="283723690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7">
            <a:extLst>
              <a:ext uri="{FF2B5EF4-FFF2-40B4-BE49-F238E27FC236}">
                <a16:creationId xmlns:a16="http://schemas.microsoft.com/office/drawing/2014/main" id="{F71ED3E9-41BE-4FF9-8E77-D152799A085E}"/>
              </a:ext>
            </a:extLst>
          </p:cNvPr>
          <p:cNvSpPr>
            <a:spLocks noGrp="1"/>
          </p:cNvSpPr>
          <p:nvPr>
            <p:ph type="title" idx="4294967295"/>
          </p:nvPr>
        </p:nvSpPr>
        <p:spPr bwMode="auto">
          <a:xfrm>
            <a:off x="2667000" y="88900"/>
            <a:ext cx="12573000" cy="1092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378" eaLnBrk="1" hangingPunct="1">
              <a:lnSpc>
                <a:spcPct val="100000"/>
              </a:lnSpc>
              <a:spcBef>
                <a:spcPct val="0"/>
              </a:spcBef>
              <a:buNone/>
              <a:defRPr/>
            </a:pPr>
            <a:r>
              <a:rPr lang="en-US" altLang="en-US" sz="5000" b="1" dirty="0">
                <a:solidFill>
                  <a:srgbClr val="FFFFFF"/>
                </a:solidFill>
                <a:latin typeface="Helvetica" panose="020B0604020202020204" pitchFamily="34" charset="0"/>
                <a:ea typeface="Heiti SC Light" charset="0"/>
                <a:cs typeface="Helvetica" panose="020B0604020202020204" pitchFamily="34" charset="0"/>
                <a:sym typeface="Helvetica" panose="020B0604020202020204" pitchFamily="34" charset="0"/>
              </a:rPr>
              <a:t>In Summary</a:t>
            </a:r>
          </a:p>
        </p:txBody>
      </p:sp>
      <p:pic>
        <p:nvPicPr>
          <p:cNvPr id="48134" name="Picture 1">
            <a:extLst>
              <a:ext uri="{FF2B5EF4-FFF2-40B4-BE49-F238E27FC236}">
                <a16:creationId xmlns:a16="http://schemas.microsoft.com/office/drawing/2014/main" id="{793FDF9B-63C8-4AD0-BB94-4A5B8144DAA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80341" y="9677400"/>
            <a:ext cx="220726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picture containing text, clipart&#10;&#10;Description automatically generated">
            <a:extLst>
              <a:ext uri="{FF2B5EF4-FFF2-40B4-BE49-F238E27FC236}">
                <a16:creationId xmlns:a16="http://schemas.microsoft.com/office/drawing/2014/main" id="{16F2B90D-2D06-A333-B07E-8E1160839500}"/>
              </a:ext>
            </a:extLst>
          </p:cNvPr>
          <p:cNvPicPr>
            <a:picLocks noChangeAspect="1"/>
          </p:cNvPicPr>
          <p:nvPr/>
        </p:nvPicPr>
        <p:blipFill>
          <a:blip r:embed="rId4"/>
          <a:stretch>
            <a:fillRect/>
          </a:stretch>
        </p:blipFill>
        <p:spPr>
          <a:xfrm>
            <a:off x="533403" y="9441822"/>
            <a:ext cx="1434245" cy="1805704"/>
          </a:xfrm>
          <a:prstGeom prst="rect">
            <a:avLst/>
          </a:prstGeom>
        </p:spPr>
      </p:pic>
      <p:pic>
        <p:nvPicPr>
          <p:cNvPr id="4" name="Picture 3" descr="Icon&#10;&#10;Description automatically generated">
            <a:extLst>
              <a:ext uri="{FF2B5EF4-FFF2-40B4-BE49-F238E27FC236}">
                <a16:creationId xmlns:a16="http://schemas.microsoft.com/office/drawing/2014/main" id="{C33AC91C-2BBB-376B-79F9-A577F7F13F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0132" y="2016922"/>
            <a:ext cx="3489671" cy="3101335"/>
          </a:xfrm>
          <a:prstGeom prst="rect">
            <a:avLst/>
          </a:prstGeom>
        </p:spPr>
      </p:pic>
      <p:sp>
        <p:nvSpPr>
          <p:cNvPr id="5" name="TextBox 4">
            <a:extLst>
              <a:ext uri="{FF2B5EF4-FFF2-40B4-BE49-F238E27FC236}">
                <a16:creationId xmlns:a16="http://schemas.microsoft.com/office/drawing/2014/main" id="{2B65AE40-DF6C-D6D3-865D-256D7DACFCF6}"/>
              </a:ext>
            </a:extLst>
          </p:cNvPr>
          <p:cNvSpPr txBox="1"/>
          <p:nvPr/>
        </p:nvSpPr>
        <p:spPr>
          <a:xfrm>
            <a:off x="762000" y="5176954"/>
            <a:ext cx="14020800" cy="3785652"/>
          </a:xfrm>
          <a:prstGeom prst="rect">
            <a:avLst/>
          </a:prstGeom>
          <a:noFill/>
        </p:spPr>
        <p:txBody>
          <a:bodyPr wrap="square" rtlCol="0">
            <a:spAutoFit/>
          </a:bodyPr>
          <a:lstStyle/>
          <a:p>
            <a:r>
              <a:rPr lang="en-US" sz="4800" b="1" dirty="0">
                <a:latin typeface="Helvetica" panose="020B0604020202020204" pitchFamily="34" charset="0"/>
                <a:cs typeface="Helvetica" panose="020B0604020202020204" pitchFamily="34" charset="0"/>
              </a:rPr>
              <a:t>Recognize</a:t>
            </a:r>
            <a:r>
              <a:rPr lang="en-US" sz="4800" dirty="0">
                <a:latin typeface="Helvetica" panose="020B0604020202020204" pitchFamily="34" charset="0"/>
                <a:cs typeface="Helvetica" panose="020B0604020202020204" pitchFamily="34" charset="0"/>
              </a:rPr>
              <a:t> - when you may have encountered a munition and that munitions are dangerous. </a:t>
            </a:r>
          </a:p>
          <a:p>
            <a:r>
              <a:rPr lang="en-US" sz="4800" b="1" dirty="0">
                <a:latin typeface="Helvetica" panose="020B0604020202020204" pitchFamily="34" charset="0"/>
                <a:cs typeface="Helvetica" panose="020B0604020202020204" pitchFamily="34" charset="0"/>
              </a:rPr>
              <a:t>Retreat</a:t>
            </a:r>
            <a:r>
              <a:rPr lang="en-US" sz="4800" dirty="0">
                <a:latin typeface="Helvetica" panose="020B0604020202020204" pitchFamily="34" charset="0"/>
                <a:cs typeface="Helvetica" panose="020B0604020202020204" pitchFamily="34" charset="0"/>
              </a:rPr>
              <a:t> – do not approach, touch, move or disturb it, but carefully leave the area.</a:t>
            </a:r>
          </a:p>
          <a:p>
            <a:r>
              <a:rPr lang="en-US" sz="4800" b="1" dirty="0">
                <a:latin typeface="Helvetica" panose="020B0604020202020204" pitchFamily="34" charset="0"/>
                <a:cs typeface="Helvetica" panose="020B0604020202020204" pitchFamily="34" charset="0"/>
              </a:rPr>
              <a:t>Report</a:t>
            </a:r>
            <a:r>
              <a:rPr lang="en-US" sz="4800" dirty="0">
                <a:latin typeface="Helvetica" panose="020B0604020202020204" pitchFamily="34" charset="0"/>
                <a:cs typeface="Helvetica" panose="020B0604020202020204" pitchFamily="34" charset="0"/>
              </a:rPr>
              <a:t> – Call local authorities</a:t>
            </a: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B0189D-4B82-8A00-6ABF-1A39AC78E95F}"/>
              </a:ext>
            </a:extLst>
          </p:cNvPr>
          <p:cNvSpPr>
            <a:spLocks noGrp="1"/>
          </p:cNvSpPr>
          <p:nvPr>
            <p:ph idx="1"/>
          </p:nvPr>
        </p:nvSpPr>
        <p:spPr>
          <a:xfrm>
            <a:off x="228600" y="1752600"/>
            <a:ext cx="14401800" cy="8915400"/>
          </a:xfrm>
        </p:spPr>
        <p:txBody>
          <a:bodyPr/>
          <a:lstStyle/>
          <a:p>
            <a:pPr marL="0" indent="0">
              <a:buNone/>
            </a:pPr>
            <a:r>
              <a:rPr lang="en-US" sz="4200" b="1" dirty="0">
                <a:latin typeface="Helvetica" panose="020B0604020202020204" pitchFamily="34" charset="0"/>
                <a:ea typeface="+mn-lt"/>
                <a:cs typeface="Helvetica" panose="020B0604020202020204" pitchFamily="34" charset="0"/>
              </a:rPr>
              <a:t>Munitions are designed to be dangerous. </a:t>
            </a:r>
            <a:r>
              <a:rPr lang="en-US" sz="4200" dirty="0">
                <a:latin typeface="Helvetica" panose="020B0604020202020204" pitchFamily="34" charset="0"/>
                <a:ea typeface="+mn-lt"/>
                <a:cs typeface="Helvetica" panose="020B0604020202020204" pitchFamily="34" charset="0"/>
              </a:rPr>
              <a:t>Our nation’s military have used and continue to use land and water across the United States for live-fire training or testing with munitions. As a result, munitions that are unexploded ordnance (UXO) may be present on both land and in the water. No matter what you call munitions — ammo, explosives, unexploded ordnance or UXO, duds, souvenirs — remember munitions are dangerous and can explode if you touch, move or disturb them.</a:t>
            </a:r>
          </a:p>
          <a:p>
            <a:pPr marL="0" indent="0">
              <a:buNone/>
            </a:pPr>
            <a:endParaRPr lang="en-US" sz="4200" dirty="0">
              <a:latin typeface="Helvetica" panose="020B0604020202020204" pitchFamily="34" charset="0"/>
              <a:ea typeface="+mn-lt"/>
              <a:cs typeface="Helvetica" panose="020B0604020202020204" pitchFamily="34" charset="0"/>
            </a:endParaRPr>
          </a:p>
          <a:p>
            <a:pPr rtl="0" fontAlgn="base"/>
            <a:r>
              <a:rPr lang="en-US" sz="4200" dirty="0">
                <a:solidFill>
                  <a:srgbClr val="000000"/>
                </a:solidFill>
                <a:latin typeface="Helvetica" panose="020B0604020202020204" pitchFamily="34" charset="0"/>
                <a:cs typeface="Helvetica" panose="020B0604020202020204" pitchFamily="34" charset="0"/>
              </a:rPr>
              <a:t>Munitions may be encountered anywhere past or present military training occurred. </a:t>
            </a:r>
          </a:p>
          <a:p>
            <a:pPr rtl="0" fontAlgn="base"/>
            <a:r>
              <a:rPr lang="en-US" sz="4200" dirty="0">
                <a:solidFill>
                  <a:srgbClr val="000000"/>
                </a:solidFill>
                <a:latin typeface="Helvetica" panose="020B0604020202020204" pitchFamily="34" charset="0"/>
                <a:cs typeface="Helvetica" panose="020B0604020202020204" pitchFamily="34" charset="0"/>
              </a:rPr>
              <a:t>Personnel also have been injured or killed from munitions. </a:t>
            </a:r>
          </a:p>
          <a:p>
            <a:pPr algn="l" rtl="0" fontAlgn="base"/>
            <a:r>
              <a:rPr lang="en-US" sz="4200" dirty="0">
                <a:solidFill>
                  <a:srgbClr val="000000"/>
                </a:solidFill>
                <a:latin typeface="Helvetica" panose="020B0604020202020204" pitchFamily="34" charset="0"/>
                <a:cs typeface="Helvetica" panose="020B0604020202020204" pitchFamily="34" charset="0"/>
              </a:rPr>
              <a:t>Should you encounter a munition – follow the 3Rs</a:t>
            </a:r>
          </a:p>
          <a:p>
            <a:endParaRPr lang="en-US" sz="3600" dirty="0">
              <a:ea typeface="+mn-lt"/>
              <a:cs typeface="+mn-lt"/>
            </a:endParaRPr>
          </a:p>
          <a:p>
            <a:endParaRPr lang="en-US" dirty="0"/>
          </a:p>
        </p:txBody>
      </p:sp>
      <p:sp>
        <p:nvSpPr>
          <p:cNvPr id="11267" name="Rectangle 7">
            <a:extLst>
              <a:ext uri="{FF2B5EF4-FFF2-40B4-BE49-F238E27FC236}">
                <a16:creationId xmlns:a16="http://schemas.microsoft.com/office/drawing/2014/main" id="{BB492CD3-3F03-4C9A-B32C-CECD8E0E6278}"/>
              </a:ext>
              <a:ext uri="{C183D7F6-B498-43B3-948B-1728B52AA6E4}">
                <adec:decorative xmlns:adec="http://schemas.microsoft.com/office/drawing/2017/decorative" val="1"/>
              </a:ext>
            </a:extLst>
          </p:cNvPr>
          <p:cNvSpPr>
            <a:spLocks noGrp="1"/>
          </p:cNvSpPr>
          <p:nvPr>
            <p:ph type="title" idx="4294967295"/>
          </p:nvPr>
        </p:nvSpPr>
        <p:spPr bwMode="auto">
          <a:xfrm>
            <a:off x="1600200" y="88900"/>
            <a:ext cx="13487400" cy="1092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algn="ctr" defTabSz="914378" eaLnBrk="1" hangingPunct="1">
              <a:lnSpc>
                <a:spcPct val="100000"/>
              </a:lnSpc>
              <a:defRPr/>
            </a:pPr>
            <a:r>
              <a:rPr lang="en-US" altLang="en-US" sz="5000" b="1" dirty="0">
                <a:solidFill>
                  <a:srgbClr val="FFFFFF"/>
                </a:solidFill>
                <a:latin typeface="Helvetica" panose="020B0604020202020204" pitchFamily="34" charset="0"/>
                <a:ea typeface="+mn-ea"/>
                <a:cs typeface="Helvetica" panose="020B0604020202020204" pitchFamily="34" charset="0"/>
                <a:sym typeface="Helvetica" panose="020B0604020202020204" pitchFamily="34" charset="0"/>
              </a:rPr>
              <a:t>Munitions are designed to be dangerous</a:t>
            </a:r>
          </a:p>
        </p:txBody>
      </p:sp>
    </p:spTree>
    <p:extLst>
      <p:ext uri="{BB962C8B-B14F-4D97-AF65-F5344CB8AC3E}">
        <p14:creationId xmlns:p14="http://schemas.microsoft.com/office/powerpoint/2010/main" val="402937310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8ABD067A-EBBE-4E46-98AB-61456CF3A386}"/>
              </a:ext>
              <a:ext uri="{C183D7F6-B498-43B3-948B-1728B52AA6E4}">
                <adec:decorative xmlns:adec="http://schemas.microsoft.com/office/drawing/2017/decorative" val="1"/>
              </a:ext>
            </a:extLst>
          </p:cNvPr>
          <p:cNvSpPr>
            <a:spLocks/>
          </p:cNvSpPr>
          <p:nvPr/>
        </p:nvSpPr>
        <p:spPr bwMode="auto">
          <a:xfrm>
            <a:off x="469900" y="1682751"/>
            <a:ext cx="71501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eaLnBrk="1" hangingPunct="1"/>
            <a:r>
              <a:rPr lang="en-US" altLang="en-US" sz="4800" b="1">
                <a:solidFill>
                  <a:schemeClr val="tx1"/>
                </a:solidFill>
                <a:latin typeface="Helvetica" panose="020B0604020202020204" pitchFamily="34" charset="0"/>
                <a:cs typeface="Helvetica" panose="020B0604020202020204" pitchFamily="34" charset="0"/>
                <a:sym typeface="Helvetica" panose="020B0604020202020204" pitchFamily="34" charset="0"/>
              </a:rPr>
              <a:t>Munitions include:</a:t>
            </a:r>
          </a:p>
        </p:txBody>
      </p:sp>
      <p:sp>
        <p:nvSpPr>
          <p:cNvPr id="11267" name="Rectangle 7">
            <a:extLst>
              <a:ext uri="{FF2B5EF4-FFF2-40B4-BE49-F238E27FC236}">
                <a16:creationId xmlns:a16="http://schemas.microsoft.com/office/drawing/2014/main" id="{BB492CD3-3F03-4C9A-B32C-CECD8E0E6278}"/>
              </a:ext>
              <a:ext uri="{C183D7F6-B498-43B3-948B-1728B52AA6E4}">
                <adec:decorative xmlns:adec="http://schemas.microsoft.com/office/drawing/2017/decorative" val="1"/>
              </a:ext>
            </a:extLst>
          </p:cNvPr>
          <p:cNvSpPr>
            <a:spLocks noGrp="1"/>
          </p:cNvSpPr>
          <p:nvPr>
            <p:ph type="title" idx="4294967295"/>
          </p:nvPr>
        </p:nvSpPr>
        <p:spPr bwMode="auto">
          <a:xfrm>
            <a:off x="0" y="88900"/>
            <a:ext cx="12192000" cy="1092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algn="ctr" defTabSz="914378" eaLnBrk="1" hangingPunct="1">
              <a:lnSpc>
                <a:spcPct val="100000"/>
              </a:lnSpc>
              <a:defRPr/>
            </a:pPr>
            <a:r>
              <a:rPr lang="en-US" altLang="en-US" sz="5000" b="1" dirty="0">
                <a:solidFill>
                  <a:srgbClr val="FFFFFF"/>
                </a:solidFill>
                <a:latin typeface="Helvetica" panose="020B0604020202020204" pitchFamily="34" charset="0"/>
                <a:ea typeface="+mn-ea"/>
                <a:cs typeface="Helvetica" panose="020B0604020202020204" pitchFamily="34" charset="0"/>
                <a:sym typeface="Helvetica" panose="020B0604020202020204" pitchFamily="34" charset="0"/>
              </a:rPr>
              <a:t>What Are Munitions?</a:t>
            </a:r>
          </a:p>
        </p:txBody>
      </p:sp>
      <p:sp>
        <p:nvSpPr>
          <p:cNvPr id="11268" name="Rectangle 8">
            <a:extLst>
              <a:ext uri="{FF2B5EF4-FFF2-40B4-BE49-F238E27FC236}">
                <a16:creationId xmlns:a16="http://schemas.microsoft.com/office/drawing/2014/main" id="{E996DFFB-A5EA-4A7E-BB0E-06D1F9B07A15}"/>
              </a:ext>
              <a:ext uri="{C183D7F6-B498-43B3-948B-1728B52AA6E4}">
                <adec:decorative xmlns:adec="http://schemas.microsoft.com/office/drawing/2017/decorative" val="1"/>
              </a:ext>
            </a:extLst>
          </p:cNvPr>
          <p:cNvSpPr>
            <a:spLocks/>
          </p:cNvSpPr>
          <p:nvPr/>
        </p:nvSpPr>
        <p:spPr bwMode="auto">
          <a:xfrm>
            <a:off x="622300" y="3048003"/>
            <a:ext cx="3035300"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eaLnBrk="1" hangingPunct="1"/>
            <a:r>
              <a:rPr lang="en-US" altLang="en-US" sz="4800">
                <a:solidFill>
                  <a:schemeClr val="tx1"/>
                </a:solidFill>
                <a:latin typeface="Helvetica" panose="020B0604020202020204" pitchFamily="34" charset="0"/>
                <a:cs typeface="Helvetica" panose="020B0604020202020204" pitchFamily="34" charset="0"/>
                <a:sym typeface="Helvetica" panose="020B0604020202020204" pitchFamily="34" charset="0"/>
              </a:rPr>
              <a:t>Artillery</a:t>
            </a:r>
            <a:br>
              <a:rPr lang="en-US" altLang="en-US" sz="4800">
                <a:solidFill>
                  <a:schemeClr val="tx1"/>
                </a:solidFill>
                <a:latin typeface="Helvetica" panose="020B0604020202020204" pitchFamily="34" charset="0"/>
                <a:cs typeface="Helvetica" panose="020B0604020202020204" pitchFamily="34" charset="0"/>
                <a:sym typeface="Helvetica" panose="020B0604020202020204" pitchFamily="34" charset="0"/>
              </a:rPr>
            </a:br>
            <a:r>
              <a:rPr lang="en-US" altLang="en-US" sz="4800">
                <a:solidFill>
                  <a:schemeClr val="tx1"/>
                </a:solidFill>
                <a:latin typeface="Helvetica" panose="020B0604020202020204" pitchFamily="34" charset="0"/>
                <a:cs typeface="Helvetica" panose="020B0604020202020204" pitchFamily="34" charset="0"/>
                <a:sym typeface="Helvetica" panose="020B0604020202020204" pitchFamily="34" charset="0"/>
              </a:rPr>
              <a:t>&amp; Mortar Rounds</a:t>
            </a:r>
          </a:p>
        </p:txBody>
      </p:sp>
      <p:sp>
        <p:nvSpPr>
          <p:cNvPr id="11269" name="Rectangle 8">
            <a:extLst>
              <a:ext uri="{FF2B5EF4-FFF2-40B4-BE49-F238E27FC236}">
                <a16:creationId xmlns:a16="http://schemas.microsoft.com/office/drawing/2014/main" id="{EDD8332B-A38A-45E9-A617-B99CF0AB23A2}"/>
              </a:ext>
              <a:ext uri="{C183D7F6-B498-43B3-948B-1728B52AA6E4}">
                <adec:decorative xmlns:adec="http://schemas.microsoft.com/office/drawing/2017/decorative" val="1"/>
              </a:ext>
            </a:extLst>
          </p:cNvPr>
          <p:cNvSpPr>
            <a:spLocks/>
          </p:cNvSpPr>
          <p:nvPr/>
        </p:nvSpPr>
        <p:spPr bwMode="auto">
          <a:xfrm>
            <a:off x="622300" y="6061078"/>
            <a:ext cx="2732088"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eaLnBrk="1" hangingPunct="1"/>
            <a:r>
              <a:rPr lang="en-US" altLang="en-US" sz="4800">
                <a:solidFill>
                  <a:schemeClr val="tx1"/>
                </a:solidFill>
                <a:latin typeface="Helvetica" panose="020B0604020202020204" pitchFamily="34" charset="0"/>
                <a:cs typeface="Helvetica" panose="020B0604020202020204" pitchFamily="34" charset="0"/>
                <a:sym typeface="Helvetica" panose="020B0604020202020204" pitchFamily="34" charset="0"/>
              </a:rPr>
              <a:t>Bombs</a:t>
            </a:r>
            <a:endParaRPr lang="en-US" altLang="en-US" sz="3200">
              <a:solidFill>
                <a:schemeClr val="tx1"/>
              </a:solidFill>
              <a:latin typeface="Helvetica" panose="020B0604020202020204" pitchFamily="34" charset="0"/>
              <a:cs typeface="Helvetica" panose="020B0604020202020204" pitchFamily="34" charset="0"/>
              <a:sym typeface="Helvetica" panose="020B0604020202020204" pitchFamily="34" charset="0"/>
            </a:endParaRPr>
          </a:p>
        </p:txBody>
      </p:sp>
      <p:sp>
        <p:nvSpPr>
          <p:cNvPr id="11271" name="Rectangle 8">
            <a:extLst>
              <a:ext uri="{FF2B5EF4-FFF2-40B4-BE49-F238E27FC236}">
                <a16:creationId xmlns:a16="http://schemas.microsoft.com/office/drawing/2014/main" id="{1C526431-7B82-47DD-8127-7B2632DC5636}"/>
              </a:ext>
              <a:ext uri="{C183D7F6-B498-43B3-948B-1728B52AA6E4}">
                <adec:decorative xmlns:adec="http://schemas.microsoft.com/office/drawing/2017/decorative" val="1"/>
              </a:ext>
            </a:extLst>
          </p:cNvPr>
          <p:cNvSpPr>
            <a:spLocks/>
          </p:cNvSpPr>
          <p:nvPr/>
        </p:nvSpPr>
        <p:spPr bwMode="auto">
          <a:xfrm>
            <a:off x="8382000" y="6296028"/>
            <a:ext cx="73914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eaLnBrk="1" hangingPunct="1"/>
            <a:r>
              <a:rPr lang="en-US" altLang="en-US" sz="4800">
                <a:solidFill>
                  <a:schemeClr val="tx1"/>
                </a:solidFill>
                <a:latin typeface="Helvetica" panose="020B0604020202020204" pitchFamily="34" charset="0"/>
                <a:cs typeface="Helvetica" panose="020B0604020202020204" pitchFamily="34" charset="0"/>
                <a:sym typeface="Helvetica" panose="020B0604020202020204" pitchFamily="34" charset="0"/>
              </a:rPr>
              <a:t>Small Arms Ammunition</a:t>
            </a:r>
          </a:p>
        </p:txBody>
      </p:sp>
      <p:pic>
        <p:nvPicPr>
          <p:cNvPr id="5" name="Picture 4">
            <a:extLst>
              <a:ext uri="{FF2B5EF4-FFF2-40B4-BE49-F238E27FC236}">
                <a16:creationId xmlns:a16="http://schemas.microsoft.com/office/drawing/2014/main" id="{ACA23F23-7EF7-40FB-9630-639C2F76DB79}"/>
              </a:ext>
              <a:ext uri="{C183D7F6-B498-43B3-948B-1728B52AA6E4}">
                <adec:decorative xmlns:adec="http://schemas.microsoft.com/office/drawing/2017/decorative" val="1"/>
              </a:ext>
            </a:extLst>
          </p:cNvPr>
          <p:cNvPicPr>
            <a:picLocks noChangeAspect="1"/>
          </p:cNvPicPr>
          <p:nvPr/>
        </p:nvPicPr>
        <p:blipFill rotWithShape="1">
          <a:blip r:embed="rId3"/>
          <a:srcRect t="18749" b="16667"/>
          <a:stretch/>
        </p:blipFill>
        <p:spPr>
          <a:xfrm>
            <a:off x="727078" y="6865938"/>
            <a:ext cx="3921125" cy="1689100"/>
          </a:xfrm>
          <a:prstGeom prst="rect">
            <a:avLst/>
          </a:prstGeom>
          <a:ln w="76200">
            <a:solidFill>
              <a:srgbClr val="C00000"/>
            </a:solidFill>
          </a:ln>
          <a:effectLst>
            <a:outerShdw blurRad="190500" dist="139700" dir="2700000" algn="tl" rotWithShape="0">
              <a:prstClr val="black">
                <a:alpha val="40000"/>
              </a:prstClr>
            </a:outerShdw>
          </a:effectLst>
        </p:spPr>
      </p:pic>
      <p:pic>
        <p:nvPicPr>
          <p:cNvPr id="16" name="Picture 15">
            <a:extLst>
              <a:ext uri="{FF2B5EF4-FFF2-40B4-BE49-F238E27FC236}">
                <a16:creationId xmlns:a16="http://schemas.microsoft.com/office/drawing/2014/main" id="{7CF4F3EE-02EA-48AF-983F-A3A5CC0F8AF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bwMode="auto">
          <a:xfrm>
            <a:off x="8229603" y="7924800"/>
            <a:ext cx="4926013" cy="3276600"/>
          </a:xfrm>
          <a:prstGeom prst="rect">
            <a:avLst/>
          </a:prstGeom>
          <a:noFill/>
          <a:ln w="76200">
            <a:solidFill>
              <a:srgbClr val="CC3300"/>
            </a:solidFill>
            <a:miter lim="800000"/>
            <a:headEnd/>
            <a:tailEnd/>
          </a:ln>
          <a:effectLst>
            <a:outerShdw blurRad="190500" dist="1397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pic>
      <p:pic>
        <p:nvPicPr>
          <p:cNvPr id="17" name="Picture 8">
            <a:extLst>
              <a:ext uri="{FF2B5EF4-FFF2-40B4-BE49-F238E27FC236}">
                <a16:creationId xmlns:a16="http://schemas.microsoft.com/office/drawing/2014/main" id="{BFEE510E-00B9-4459-8F47-99589F6C0F71}"/>
              </a:ext>
              <a:ext uri="{C183D7F6-B498-43B3-948B-1728B52AA6E4}">
                <adec:decorative xmlns:adec="http://schemas.microsoft.com/office/drawing/2017/decorative" val="1"/>
              </a:ext>
            </a:extLst>
          </p:cNvPr>
          <p:cNvPicPr>
            <a:picLocks noChangeAspect="1" noChangeArrowheads="1"/>
          </p:cNvPicPr>
          <p:nvPr/>
        </p:nvPicPr>
        <p:blipFill>
          <a:blip r:embed="rId5"/>
          <a:stretch>
            <a:fillRect/>
          </a:stretch>
        </p:blipFill>
        <p:spPr bwMode="auto">
          <a:xfrm>
            <a:off x="10687050" y="7150101"/>
            <a:ext cx="4000500" cy="2146300"/>
          </a:xfrm>
          <a:prstGeom prst="rect">
            <a:avLst/>
          </a:prstGeom>
          <a:ln w="76200">
            <a:solidFill>
              <a:srgbClr val="C00000"/>
            </a:solidFill>
          </a:ln>
          <a:effectLst>
            <a:outerShdw blurRad="190500" dist="139700" dir="2700000" algn="tl" rotWithShape="0">
              <a:prstClr val="black">
                <a:alpha val="40000"/>
              </a:prstClr>
            </a:outerShdw>
          </a:effectLst>
        </p:spPr>
      </p:pic>
      <p:pic>
        <p:nvPicPr>
          <p:cNvPr id="11279" name="Picture 18">
            <a:extLst>
              <a:ext uri="{FF2B5EF4-FFF2-40B4-BE49-F238E27FC236}">
                <a16:creationId xmlns:a16="http://schemas.microsoft.com/office/drawing/2014/main" id="{8F7C398E-4D78-4413-AB8B-3F0BEDB1A605}"/>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3276600"/>
            <a:ext cx="3048000" cy="2209800"/>
          </a:xfrm>
          <a:prstGeom prst="rect">
            <a:avLst/>
          </a:prstGeom>
          <a:noFill/>
          <a:ln w="7620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A4B8264-0757-44BE-B6A0-81158B028104}"/>
              </a:ext>
              <a:ext uri="{C183D7F6-B498-43B3-948B-1728B52AA6E4}">
                <adec:decorative xmlns:adec="http://schemas.microsoft.com/office/drawing/2017/decorative" val="1"/>
              </a:ext>
            </a:extLst>
          </p:cNvPr>
          <p:cNvPicPr>
            <a:picLocks noChangeAspect="1" noChangeArrowheads="1"/>
          </p:cNvPicPr>
          <p:nvPr/>
        </p:nvPicPr>
        <p:blipFill>
          <a:blip r:embed="rId7">
            <a:lum bright="-6000" contrast="12000"/>
            <a:extLst>
              <a:ext uri="{28A0092B-C50C-407E-A947-70E740481C1C}">
                <a14:useLocalDpi xmlns:a14="http://schemas.microsoft.com/office/drawing/2010/main" val="0"/>
              </a:ext>
            </a:extLst>
          </a:blip>
          <a:srcRect/>
          <a:stretch>
            <a:fillRect/>
          </a:stretch>
        </p:blipFill>
        <p:spPr bwMode="auto">
          <a:xfrm>
            <a:off x="3657600" y="8223253"/>
            <a:ext cx="3657600" cy="2143125"/>
          </a:xfrm>
          <a:prstGeom prst="rect">
            <a:avLst/>
          </a:prstGeom>
          <a:noFill/>
          <a:ln w="7620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4">
            <a:extLst>
              <a:ext uri="{FF2B5EF4-FFF2-40B4-BE49-F238E27FC236}">
                <a16:creationId xmlns:a16="http://schemas.microsoft.com/office/drawing/2014/main" id="{999C4FD2-E16B-4B4B-8B5C-37267B8645C1}"/>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651" y="8839200"/>
            <a:ext cx="3873500" cy="2362200"/>
          </a:xfrm>
          <a:prstGeom prst="rect">
            <a:avLst/>
          </a:prstGeom>
          <a:noFill/>
          <a:ln w="7620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21" name="Picture 16">
            <a:extLst>
              <a:ext uri="{FF2B5EF4-FFF2-40B4-BE49-F238E27FC236}">
                <a16:creationId xmlns:a16="http://schemas.microsoft.com/office/drawing/2014/main" id="{5B6C067D-7212-4E89-91CA-56CB90D1AE9A}"/>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57850" y="3957641"/>
            <a:ext cx="2832100" cy="2122487"/>
          </a:xfrm>
          <a:prstGeom prst="rect">
            <a:avLst/>
          </a:prstGeom>
          <a:noFill/>
          <a:ln w="762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18" name="Rectangle 8">
            <a:extLst>
              <a:ext uri="{FF2B5EF4-FFF2-40B4-BE49-F238E27FC236}">
                <a16:creationId xmlns:a16="http://schemas.microsoft.com/office/drawing/2014/main" id="{D5BC036C-2D48-4C64-B895-F8633317B159}"/>
              </a:ext>
              <a:ext uri="{C183D7F6-B498-43B3-948B-1728B52AA6E4}">
                <adec:decorative xmlns:adec="http://schemas.microsoft.com/office/drawing/2017/decorative" val="1"/>
              </a:ext>
            </a:extLst>
          </p:cNvPr>
          <p:cNvSpPr>
            <a:spLocks/>
          </p:cNvSpPr>
          <p:nvPr/>
        </p:nvSpPr>
        <p:spPr bwMode="auto">
          <a:xfrm>
            <a:off x="10520265" y="1600203"/>
            <a:ext cx="33782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eaLnBrk="1" hangingPunct="1"/>
            <a:r>
              <a:rPr lang="en-US" altLang="en-US" sz="4800" dirty="0">
                <a:solidFill>
                  <a:schemeClr val="tx1"/>
                </a:solidFill>
                <a:latin typeface="Helvetica" panose="020B0604020202020204" pitchFamily="34" charset="0"/>
                <a:cs typeface="Helvetica" panose="020B0604020202020204" pitchFamily="34" charset="0"/>
                <a:sym typeface="Helvetica" panose="020B0604020202020204" pitchFamily="34" charset="0"/>
              </a:rPr>
              <a:t>Grenades</a:t>
            </a:r>
          </a:p>
        </p:txBody>
      </p:sp>
      <p:pic>
        <p:nvPicPr>
          <p:cNvPr id="22" name="Picture 21">
            <a:extLst>
              <a:ext uri="{FF2B5EF4-FFF2-40B4-BE49-F238E27FC236}">
                <a16:creationId xmlns:a16="http://schemas.microsoft.com/office/drawing/2014/main" id="{BCA22DC8-DA9C-4436-9FB6-89B534961AC1}"/>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8804736" y="2599508"/>
            <a:ext cx="3048000" cy="2458891"/>
          </a:xfrm>
          <a:prstGeom prst="rect">
            <a:avLst/>
          </a:prstGeom>
          <a:ln w="76200">
            <a:solidFill>
              <a:srgbClr val="CC3300"/>
            </a:solidFill>
          </a:ln>
          <a:effectLst>
            <a:outerShdw blurRad="190500" dist="139700" dir="2700000" algn="tl" rotWithShape="0">
              <a:prstClr val="black">
                <a:alpha val="40000"/>
              </a:prstClr>
            </a:outerShdw>
          </a:effectLst>
        </p:spPr>
      </p:pic>
      <p:pic>
        <p:nvPicPr>
          <p:cNvPr id="23" name="Picture 22">
            <a:extLst>
              <a:ext uri="{FF2B5EF4-FFF2-40B4-BE49-F238E27FC236}">
                <a16:creationId xmlns:a16="http://schemas.microsoft.com/office/drawing/2014/main" id="{F8383506-AB20-4D8E-984A-7BA7DEB4421A}"/>
              </a:ext>
              <a:ext uri="{C183D7F6-B498-43B3-948B-1728B52AA6E4}">
                <adec:decorative xmlns:adec="http://schemas.microsoft.com/office/drawing/2017/decorative" val="1"/>
              </a:ext>
            </a:extLst>
          </p:cNvPr>
          <p:cNvPicPr>
            <a:picLocks noChangeAspect="1"/>
          </p:cNvPicPr>
          <p:nvPr/>
        </p:nvPicPr>
        <p:blipFill rotWithShape="1">
          <a:blip r:embed="rId11">
            <a:extLst>
              <a:ext uri="{28A0092B-C50C-407E-A947-70E740481C1C}">
                <a14:useLocalDpi xmlns:a14="http://schemas.microsoft.com/office/drawing/2010/main" val="0"/>
              </a:ext>
            </a:extLst>
          </a:blip>
          <a:srcRect l="16223" t="26216" r="16955" b="27866"/>
          <a:stretch/>
        </p:blipFill>
        <p:spPr>
          <a:xfrm>
            <a:off x="12209364" y="2533103"/>
            <a:ext cx="2775984" cy="2543418"/>
          </a:xfrm>
          <a:prstGeom prst="rect">
            <a:avLst/>
          </a:prstGeom>
          <a:ln w="57150">
            <a:solidFill>
              <a:srgbClr val="C00000"/>
            </a:solidFill>
          </a:ln>
          <a:effectLst>
            <a:outerShdw blurRad="127000" dist="114300" dir="2700000" algn="tl" rotWithShape="0">
              <a:prstClr val="black">
                <a:alpha val="40000"/>
              </a:prstClr>
            </a:outerShdw>
          </a:effectLst>
        </p:spPr>
      </p:pic>
    </p:spTree>
    <p:extLst>
      <p:ext uri="{BB962C8B-B14F-4D97-AF65-F5344CB8AC3E}">
        <p14:creationId xmlns:p14="http://schemas.microsoft.com/office/powerpoint/2010/main" val="87297410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a:extLst>
              <a:ext uri="{FF2B5EF4-FFF2-40B4-BE49-F238E27FC236}">
                <a16:creationId xmlns:a16="http://schemas.microsoft.com/office/drawing/2014/main" id="{39D95DCE-8646-425F-9CBC-35938A5377EF}"/>
              </a:ext>
              <a:ext uri="{C183D7F6-B498-43B3-948B-1728B52AA6E4}">
                <adec:decorative xmlns:adec="http://schemas.microsoft.com/office/drawing/2017/decorative" val="1"/>
              </a:ext>
            </a:extLst>
          </p:cNvPr>
          <p:cNvSpPr>
            <a:spLocks/>
          </p:cNvSpPr>
          <p:nvPr/>
        </p:nvSpPr>
        <p:spPr bwMode="auto">
          <a:xfrm>
            <a:off x="188913" y="1611313"/>
            <a:ext cx="14325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defTabSz="914378" eaLnBrk="1" hangingPunct="1">
              <a:defRPr/>
            </a:pPr>
            <a:endParaRPr lang="en-US" altLang="en-US" sz="4800" dirty="0">
              <a:latin typeface="Helvetica" panose="020B0604020202020204" pitchFamily="34" charset="0"/>
              <a:cs typeface="Helvetica" panose="020B0604020202020204" pitchFamily="34" charset="0"/>
              <a:sym typeface="Helvetica" panose="020B0604020202020204" pitchFamily="34" charset="0"/>
            </a:endParaRPr>
          </a:p>
        </p:txBody>
      </p:sp>
      <p:sp>
        <p:nvSpPr>
          <p:cNvPr id="12291" name="Rectangle 5">
            <a:extLst>
              <a:ext uri="{FF2B5EF4-FFF2-40B4-BE49-F238E27FC236}">
                <a16:creationId xmlns:a16="http://schemas.microsoft.com/office/drawing/2014/main" id="{AD240BDE-5C71-436A-8724-109CA5E5D35B}"/>
              </a:ext>
              <a:ext uri="{C183D7F6-B498-43B3-948B-1728B52AA6E4}">
                <adec:decorative xmlns:adec="http://schemas.microsoft.com/office/drawing/2017/decorative" val="1"/>
              </a:ext>
            </a:extLst>
          </p:cNvPr>
          <p:cNvSpPr>
            <a:spLocks/>
          </p:cNvSpPr>
          <p:nvPr/>
        </p:nvSpPr>
        <p:spPr bwMode="auto">
          <a:xfrm>
            <a:off x="486097" y="1611316"/>
            <a:ext cx="10326687" cy="898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defRPr sz="4400">
                <a:solidFill>
                  <a:srgbClr val="000000"/>
                </a:solidFill>
                <a:latin typeface="Gill Sans" charset="0"/>
                <a:ea typeface="Heiti SC Light" charset="0"/>
                <a:cs typeface="Heiti SC Light" charset="0"/>
                <a:sym typeface="Gill Sans" charset="0"/>
              </a:defRPr>
            </a:lvl1pPr>
            <a:lvl2pPr>
              <a:defRPr sz="4400">
                <a:solidFill>
                  <a:srgbClr val="000000"/>
                </a:solidFill>
                <a:latin typeface="Gill Sans" charset="0"/>
                <a:ea typeface="Heiti SC Light" charset="0"/>
                <a:cs typeface="Heiti SC Light" charset="0"/>
                <a:sym typeface="Gill Sans" charset="0"/>
              </a:defRPr>
            </a:lvl2pPr>
            <a:lvl3pPr marL="1143000" indent="-228600">
              <a:defRPr sz="4400">
                <a:solidFill>
                  <a:srgbClr val="000000"/>
                </a:solidFill>
                <a:latin typeface="Gill Sans" charset="0"/>
                <a:ea typeface="Heiti SC Light" charset="0"/>
                <a:cs typeface="Heiti SC Light" charset="0"/>
                <a:sym typeface="Gill Sans" charset="0"/>
              </a:defRPr>
            </a:lvl3pPr>
            <a:lvl4pPr marL="1600200" indent="-228600">
              <a:defRPr sz="4400">
                <a:solidFill>
                  <a:srgbClr val="000000"/>
                </a:solidFill>
                <a:latin typeface="Gill Sans" charset="0"/>
                <a:ea typeface="Heiti SC Light" charset="0"/>
                <a:cs typeface="Heiti SC Light" charset="0"/>
                <a:sym typeface="Gill Sans" charset="0"/>
              </a:defRPr>
            </a:lvl4pPr>
            <a:lvl5pPr marL="2057400" indent="-228600">
              <a:defRPr sz="4400">
                <a:solidFill>
                  <a:srgbClr val="000000"/>
                </a:solidFill>
                <a:latin typeface="Gill Sans" charset="0"/>
                <a:ea typeface="Heiti SC Light"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ea typeface="Heiti SC Light"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ea typeface="Heiti SC Light"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ea typeface="Heiti SC Light"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ea typeface="Heiti SC Light" charset="0"/>
                <a:cs typeface="Heiti SC Light" charset="0"/>
                <a:sym typeface="Gill Sans" charset="0"/>
              </a:defRPr>
            </a:lvl9pPr>
          </a:lstStyle>
          <a:p>
            <a:pPr defTabSz="914378" eaLnBrk="1" hangingPunct="1">
              <a:defRPr/>
            </a:pPr>
            <a:r>
              <a:rPr lang="en-US" altLang="en-US" sz="4800" dirty="0">
                <a:latin typeface="Helvetica" panose="020B0604020202020204" pitchFamily="34" charset="0"/>
                <a:cs typeface="Helvetica" panose="020B0604020202020204" pitchFamily="34" charset="0"/>
              </a:rPr>
              <a:t>What is </a:t>
            </a:r>
            <a:r>
              <a:rPr lang="en-US" altLang="en-US" sz="4800" u="sng" dirty="0">
                <a:solidFill>
                  <a:srgbClr val="FF0000"/>
                </a:solidFill>
                <a:latin typeface="Helvetica" panose="020B0604020202020204" pitchFamily="34" charset="0"/>
                <a:cs typeface="Helvetica" panose="020B0604020202020204" pitchFamily="34" charset="0"/>
              </a:rPr>
              <a:t>U</a:t>
            </a:r>
            <a:r>
              <a:rPr lang="en-US" altLang="en-US" sz="4800" dirty="0">
                <a:latin typeface="Helvetica" panose="020B0604020202020204" pitchFamily="34" charset="0"/>
                <a:cs typeface="Helvetica" panose="020B0604020202020204" pitchFamily="34" charset="0"/>
              </a:rPr>
              <a:t>ne</a:t>
            </a:r>
            <a:r>
              <a:rPr lang="en-US" altLang="en-US" sz="4800" u="sng" dirty="0">
                <a:solidFill>
                  <a:srgbClr val="FF0000"/>
                </a:solidFill>
                <a:latin typeface="Helvetica" panose="020B0604020202020204" pitchFamily="34" charset="0"/>
                <a:cs typeface="Helvetica" panose="020B0604020202020204" pitchFamily="34" charset="0"/>
              </a:rPr>
              <a:t>x</a:t>
            </a:r>
            <a:r>
              <a:rPr lang="en-US" altLang="en-US" sz="4800" dirty="0">
                <a:latin typeface="Helvetica" panose="020B0604020202020204" pitchFamily="34" charset="0"/>
                <a:cs typeface="Helvetica" panose="020B0604020202020204" pitchFamily="34" charset="0"/>
              </a:rPr>
              <a:t>ploded </a:t>
            </a:r>
            <a:r>
              <a:rPr lang="en-US" altLang="en-US" sz="4800" u="sng" dirty="0">
                <a:solidFill>
                  <a:srgbClr val="FF0000"/>
                </a:solidFill>
                <a:latin typeface="Helvetica" panose="020B0604020202020204" pitchFamily="34" charset="0"/>
                <a:cs typeface="Helvetica" panose="020B0604020202020204" pitchFamily="34" charset="0"/>
              </a:rPr>
              <a:t>O</a:t>
            </a:r>
            <a:r>
              <a:rPr lang="en-US" altLang="en-US" sz="4800" dirty="0">
                <a:latin typeface="Helvetica" panose="020B0604020202020204" pitchFamily="34" charset="0"/>
                <a:cs typeface="Helvetica" panose="020B0604020202020204" pitchFamily="34" charset="0"/>
              </a:rPr>
              <a:t>rdnance?</a:t>
            </a:r>
          </a:p>
          <a:p>
            <a:pPr defTabSz="914378" eaLnBrk="1" hangingPunct="1">
              <a:defRPr/>
            </a:pPr>
            <a:r>
              <a:rPr lang="en-US" altLang="en-US" sz="3200" dirty="0">
                <a:solidFill>
                  <a:srgbClr val="FF0000"/>
                </a:solidFill>
                <a:latin typeface="Helvetica" panose="020B0604020202020204" pitchFamily="34" charset="0"/>
                <a:cs typeface="Helvetica" panose="020B0604020202020204" pitchFamily="34" charset="0"/>
              </a:rPr>
              <a:t> </a:t>
            </a:r>
          </a:p>
          <a:p>
            <a:pPr defTabSz="914378" eaLnBrk="1" hangingPunct="1">
              <a:defRPr/>
            </a:pPr>
            <a:r>
              <a:rPr lang="en-US" altLang="en-US" sz="3200" dirty="0">
                <a:latin typeface="Helvetica" panose="020B0604020202020204" pitchFamily="34" charset="0"/>
                <a:cs typeface="Helvetica" panose="020B0604020202020204" pitchFamily="34" charset="0"/>
              </a:rPr>
              <a:t>As defined in 10 U.S.C. 101(e)(5)(A) through (C), the term “unexploded ordnance” means military munitions that:</a:t>
            </a:r>
          </a:p>
          <a:p>
            <a:pPr marL="688958" defTabSz="914378" eaLnBrk="1" hangingPunct="1">
              <a:defRPr/>
            </a:pPr>
            <a:r>
              <a:rPr lang="en-US" altLang="en-US" sz="3200" dirty="0">
                <a:latin typeface="Helvetica" panose="020B0604020202020204" pitchFamily="34" charset="0"/>
                <a:cs typeface="Helvetica" panose="020B0604020202020204" pitchFamily="34" charset="0"/>
              </a:rPr>
              <a:t>(A)	Have been primed, fused, armed, or otherwise 		prepared for action;</a:t>
            </a:r>
          </a:p>
          <a:p>
            <a:pPr marL="688958" defTabSz="914378" eaLnBrk="1" hangingPunct="1">
              <a:defRPr/>
            </a:pPr>
            <a:r>
              <a:rPr lang="en-US" altLang="en-US" sz="3200" dirty="0">
                <a:latin typeface="Helvetica" panose="020B0604020202020204" pitchFamily="34" charset="0"/>
                <a:cs typeface="Helvetica" panose="020B0604020202020204" pitchFamily="34" charset="0"/>
              </a:rPr>
              <a:t>(B)	Have been fired, dropped, launched, projected, 		or placed in such a manner as to constitute a 			hazard to operations, installations, personnel,  		or material; and</a:t>
            </a:r>
          </a:p>
          <a:p>
            <a:pPr marL="688958" defTabSz="914378" eaLnBrk="1" hangingPunct="1">
              <a:defRPr/>
            </a:pPr>
            <a:r>
              <a:rPr lang="en-US" altLang="en-US" sz="3200" dirty="0">
                <a:latin typeface="Helvetica" panose="020B0604020202020204" pitchFamily="34" charset="0"/>
                <a:cs typeface="Helvetica" panose="020B0604020202020204" pitchFamily="34" charset="0"/>
              </a:rPr>
              <a:t>(C)	Remain unexploded, whether by malfunction, 		design, or any other cause. </a:t>
            </a:r>
            <a:endParaRPr lang="en-US" altLang="en-US" sz="4800" dirty="0">
              <a:latin typeface="Helvetica" panose="020B0604020202020204" pitchFamily="34" charset="0"/>
              <a:cs typeface="Helvetica" panose="020B0604020202020204" pitchFamily="34" charset="0"/>
            </a:endParaRPr>
          </a:p>
        </p:txBody>
      </p:sp>
      <p:sp>
        <p:nvSpPr>
          <p:cNvPr id="13316" name="Rectangle 7">
            <a:extLst>
              <a:ext uri="{FF2B5EF4-FFF2-40B4-BE49-F238E27FC236}">
                <a16:creationId xmlns:a16="http://schemas.microsoft.com/office/drawing/2014/main" id="{ECAFB8A9-4686-4FF0-B5FB-FC07E410ED27}"/>
              </a:ext>
              <a:ext uri="{C183D7F6-B498-43B3-948B-1728B52AA6E4}">
                <adec:decorative xmlns:adec="http://schemas.microsoft.com/office/drawing/2017/decorative" val="1"/>
              </a:ext>
            </a:extLst>
          </p:cNvPr>
          <p:cNvSpPr>
            <a:spLocks noGrp="1"/>
          </p:cNvSpPr>
          <p:nvPr>
            <p:ph type="title" idx="4294967295"/>
          </p:nvPr>
        </p:nvSpPr>
        <p:spPr bwMode="auto">
          <a:xfrm>
            <a:off x="1524000" y="88900"/>
            <a:ext cx="12192000" cy="1092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defTabSz="914378" eaLnBrk="1" hangingPunct="1">
              <a:defRPr/>
            </a:pPr>
            <a:r>
              <a:rPr lang="en-US" altLang="en-US" sz="5000" b="1" kern="1200" dirty="0">
                <a:solidFill>
                  <a:srgbClr val="FFFFFF"/>
                </a:solidFill>
                <a:latin typeface="Helvetica" panose="020B0604020202020204" pitchFamily="34" charset="0"/>
                <a:ea typeface="+mn-ea"/>
                <a:cs typeface="Helvetica" panose="020B0604020202020204" pitchFamily="34" charset="0"/>
                <a:sym typeface="Helvetica" panose="020B0604020202020204" pitchFamily="34" charset="0"/>
              </a:rPr>
              <a:t>What Is UXO?</a:t>
            </a:r>
          </a:p>
        </p:txBody>
      </p:sp>
      <p:pic>
        <p:nvPicPr>
          <p:cNvPr id="13319" name="Picture 10">
            <a:extLst>
              <a:ext uri="{FF2B5EF4-FFF2-40B4-BE49-F238E27FC236}">
                <a16:creationId xmlns:a16="http://schemas.microsoft.com/office/drawing/2014/main" id="{DD6BEA9B-0755-4A71-B83D-273657C293F0}"/>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19"/>
          <a:stretch/>
        </p:blipFill>
        <p:spPr bwMode="auto">
          <a:xfrm>
            <a:off x="6503967" y="8919109"/>
            <a:ext cx="8010549" cy="2102904"/>
          </a:xfrm>
          <a:prstGeom prst="rect">
            <a:avLst/>
          </a:prstGeom>
          <a:noFill/>
          <a:ln w="7620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8F02D684-F676-4B39-910A-17380CE75BA4}"/>
              </a:ext>
              <a:ext uri="{C183D7F6-B498-43B3-948B-1728B52AA6E4}">
                <adec:decorative xmlns:adec="http://schemas.microsoft.com/office/drawing/2017/decorative" val="1"/>
              </a:ext>
            </a:extLst>
          </p:cNvPr>
          <p:cNvPicPr>
            <a:picLocks noChangeAspect="1" noChangeArrowheads="1"/>
          </p:cNvPicPr>
          <p:nvPr/>
        </p:nvPicPr>
        <p:blipFill>
          <a:blip r:embed="rId4">
            <a:lum contrast="12000"/>
            <a:extLst>
              <a:ext uri="{28A0092B-C50C-407E-A947-70E740481C1C}">
                <a14:useLocalDpi xmlns:a14="http://schemas.microsoft.com/office/drawing/2010/main" val="0"/>
              </a:ext>
            </a:extLst>
          </a:blip>
          <a:srcRect l="20229" t="10861" r="8438" b="14668"/>
          <a:stretch>
            <a:fillRect/>
          </a:stretch>
        </p:blipFill>
        <p:spPr bwMode="auto">
          <a:xfrm>
            <a:off x="849595" y="8556625"/>
            <a:ext cx="4024313" cy="2465388"/>
          </a:xfrm>
          <a:prstGeom prst="rect">
            <a:avLst/>
          </a:prstGeom>
          <a:noFill/>
          <a:ln w="7620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6065DDE-1BB2-4F2A-B089-91F35C2A755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6945" y="1929966"/>
            <a:ext cx="3217568" cy="6626660"/>
          </a:xfrm>
          <a:prstGeom prst="rect">
            <a:avLst/>
          </a:prstGeom>
          <a:ln w="50800">
            <a:solidFill>
              <a:srgbClr val="C00000"/>
            </a:solidFill>
          </a:ln>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488E068-6DE0-45FD-95B0-0B0D09738F4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5809" r="7333" b="2800"/>
          <a:stretch/>
        </p:blipFill>
        <p:spPr>
          <a:xfrm rot="5400000">
            <a:off x="8931477" y="2196578"/>
            <a:ext cx="4087096" cy="5168881"/>
          </a:xfrm>
          <a:prstGeom prst="rect">
            <a:avLst/>
          </a:prstGeom>
          <a:ln w="57150">
            <a:solidFill>
              <a:srgbClr val="C00000"/>
            </a:solidFill>
          </a:ln>
        </p:spPr>
      </p:pic>
      <p:pic>
        <p:nvPicPr>
          <p:cNvPr id="13" name="Picture 12">
            <a:extLst>
              <a:ext uri="{FF2B5EF4-FFF2-40B4-BE49-F238E27FC236}">
                <a16:creationId xmlns:a16="http://schemas.microsoft.com/office/drawing/2014/main" id="{838F40B8-0640-4F86-A71B-02A4C19BCFC7}"/>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32952" b="10053"/>
          <a:stretch/>
        </p:blipFill>
        <p:spPr>
          <a:xfrm>
            <a:off x="2473050" y="2733162"/>
            <a:ext cx="5375550" cy="4091402"/>
          </a:xfrm>
          <a:prstGeom prst="rect">
            <a:avLst/>
          </a:prstGeom>
          <a:ln w="57150">
            <a:solidFill>
              <a:srgbClr val="C00000"/>
            </a:solidFill>
          </a:ln>
        </p:spPr>
      </p:pic>
      <p:sp>
        <p:nvSpPr>
          <p:cNvPr id="23554" name="TextBox 2">
            <a:extLst>
              <a:ext uri="{FF2B5EF4-FFF2-40B4-BE49-F238E27FC236}">
                <a16:creationId xmlns:a16="http://schemas.microsoft.com/office/drawing/2014/main" id="{A3F91A01-9939-4053-92C8-0B78F8DA9B93}"/>
              </a:ext>
              <a:ext uri="{C183D7F6-B498-43B3-948B-1728B52AA6E4}">
                <adec:decorative xmlns:adec="http://schemas.microsoft.com/office/drawing/2017/decorative" val="1"/>
              </a:ext>
            </a:extLst>
          </p:cNvPr>
          <p:cNvSpPr txBox="1">
            <a:spLocks noChangeArrowheads="1"/>
          </p:cNvSpPr>
          <p:nvPr/>
        </p:nvSpPr>
        <p:spPr bwMode="auto">
          <a:xfrm>
            <a:off x="495300" y="1371602"/>
            <a:ext cx="14249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000">
                <a:solidFill>
                  <a:schemeClr val="bg1"/>
                </a:solidFill>
                <a:latin typeface="Gill Sans" charset="0"/>
                <a:cs typeface="Heiti SC Light" charset="0"/>
                <a:sym typeface="Gill Sans" charset="0"/>
              </a:defRPr>
            </a:lvl1pPr>
            <a:lvl2pPr marL="914400" indent="-457200">
              <a:buBlip>
                <a:blip r:embed="rId5"/>
              </a:buBlip>
              <a:defRPr sz="4000">
                <a:solidFill>
                  <a:schemeClr val="bg1"/>
                </a:solidFill>
                <a:latin typeface="Gill Sans" charset="0"/>
                <a:cs typeface="Heiti SC Light" charset="0"/>
                <a:sym typeface="Gill Sans" charset="0"/>
              </a:defRPr>
            </a:lvl2pPr>
            <a:lvl3pPr indent="-457200">
              <a:buBlip>
                <a:blip r:embed="rId6"/>
              </a:buBlip>
              <a:defRPr sz="4000">
                <a:solidFill>
                  <a:schemeClr val="bg1"/>
                </a:solidFill>
                <a:latin typeface="Gill Sans" charset="0"/>
                <a:cs typeface="Heiti SC Light" charset="0"/>
                <a:sym typeface="Gill Sans" charset="0"/>
              </a:defRPr>
            </a:lvl3pPr>
            <a:lvl4pPr marL="914400" indent="-457200">
              <a:buBlip>
                <a:blip r:embed="rId7"/>
              </a:buBlip>
              <a:defRPr sz="4000">
                <a:solidFill>
                  <a:schemeClr val="bg1"/>
                </a:solidFill>
                <a:latin typeface="Gill Sans" charset="0"/>
                <a:cs typeface="Heiti SC Light" charset="0"/>
                <a:sym typeface="Gill Sans" charset="0"/>
              </a:defRPr>
            </a:lvl4pPr>
            <a:lvl5pPr marL="1371600" indent="-457200">
              <a:buSzPct val="80000"/>
              <a:buBlip>
                <a:blip r:embed="rId8"/>
              </a:buBlip>
              <a:defRPr sz="4000">
                <a:solidFill>
                  <a:schemeClr val="bg1"/>
                </a:solidFill>
                <a:latin typeface="Gill Sans" charset="0"/>
                <a:cs typeface="Heiti SC Light" charset="0"/>
                <a:sym typeface="Gill Sans" charset="0"/>
              </a:defRPr>
            </a:lvl5pPr>
            <a:lvl6pPr marL="1828800" indent="-457200" eaLnBrk="0" fontAlgn="base" hangingPunct="0">
              <a:spcBef>
                <a:spcPct val="0"/>
              </a:spcBef>
              <a:spcAft>
                <a:spcPct val="0"/>
              </a:spcAft>
              <a:buSzPct val="80000"/>
              <a:buBlip>
                <a:blip r:embed="rId8"/>
              </a:buBlip>
              <a:defRPr sz="4000">
                <a:solidFill>
                  <a:schemeClr val="bg1"/>
                </a:solidFill>
                <a:latin typeface="Gill Sans" charset="0"/>
                <a:cs typeface="Heiti SC Light" charset="0"/>
                <a:sym typeface="Gill Sans" charset="0"/>
              </a:defRPr>
            </a:lvl6pPr>
            <a:lvl7pPr marL="2286000" indent="-457200" eaLnBrk="0" fontAlgn="base" hangingPunct="0">
              <a:spcBef>
                <a:spcPct val="0"/>
              </a:spcBef>
              <a:spcAft>
                <a:spcPct val="0"/>
              </a:spcAft>
              <a:buSzPct val="80000"/>
              <a:buBlip>
                <a:blip r:embed="rId8"/>
              </a:buBlip>
              <a:defRPr sz="4000">
                <a:solidFill>
                  <a:schemeClr val="bg1"/>
                </a:solidFill>
                <a:latin typeface="Gill Sans" charset="0"/>
                <a:cs typeface="Heiti SC Light" charset="0"/>
                <a:sym typeface="Gill Sans" charset="0"/>
              </a:defRPr>
            </a:lvl7pPr>
            <a:lvl8pPr marL="2743200" indent="-457200" eaLnBrk="0" fontAlgn="base" hangingPunct="0">
              <a:spcBef>
                <a:spcPct val="0"/>
              </a:spcBef>
              <a:spcAft>
                <a:spcPct val="0"/>
              </a:spcAft>
              <a:buSzPct val="80000"/>
              <a:buBlip>
                <a:blip r:embed="rId8"/>
              </a:buBlip>
              <a:defRPr sz="4000">
                <a:solidFill>
                  <a:schemeClr val="bg1"/>
                </a:solidFill>
                <a:latin typeface="Gill Sans" charset="0"/>
                <a:cs typeface="Heiti SC Light" charset="0"/>
                <a:sym typeface="Gill Sans" charset="0"/>
              </a:defRPr>
            </a:lvl8pPr>
            <a:lvl9pPr marL="3200400" indent="-457200" eaLnBrk="0" fontAlgn="base" hangingPunct="0">
              <a:spcBef>
                <a:spcPct val="0"/>
              </a:spcBef>
              <a:spcAft>
                <a:spcPct val="0"/>
              </a:spcAft>
              <a:buSzPct val="80000"/>
              <a:buBlip>
                <a:blip r:embed="rId8"/>
              </a:buBlip>
              <a:defRPr sz="4000">
                <a:solidFill>
                  <a:schemeClr val="bg1"/>
                </a:solidFill>
                <a:latin typeface="Gill Sans" charset="0"/>
                <a:cs typeface="Heiti SC Light" charset="0"/>
                <a:sym typeface="Gill Sans" charset="0"/>
              </a:defRPr>
            </a:lvl9pPr>
          </a:lstStyle>
          <a:p>
            <a:r>
              <a:rPr lang="en-US" altLang="en-US" sz="4800" dirty="0">
                <a:solidFill>
                  <a:srgbClr val="000000"/>
                </a:solidFill>
                <a:latin typeface="Helvetica" panose="020B0604020202020204" pitchFamily="34" charset="0"/>
                <a:cs typeface="Helvetica" panose="020B0604020202020204" pitchFamily="34" charset="0"/>
              </a:rPr>
              <a:t>Explosives may be encountered anywhere</a:t>
            </a:r>
          </a:p>
        </p:txBody>
      </p:sp>
      <p:sp>
        <p:nvSpPr>
          <p:cNvPr id="23555" name="Rectangle 7">
            <a:extLst>
              <a:ext uri="{FF2B5EF4-FFF2-40B4-BE49-F238E27FC236}">
                <a16:creationId xmlns:a16="http://schemas.microsoft.com/office/drawing/2014/main" id="{99CDE16E-477D-48CA-B695-14CEB446EB4E}"/>
              </a:ext>
              <a:ext uri="{C183D7F6-B498-43B3-948B-1728B52AA6E4}">
                <adec:decorative xmlns:adec="http://schemas.microsoft.com/office/drawing/2017/decorative" val="1"/>
              </a:ext>
            </a:extLst>
          </p:cNvPr>
          <p:cNvSpPr>
            <a:spLocks noGrp="1"/>
          </p:cNvSpPr>
          <p:nvPr>
            <p:ph type="title" idx="4294967295"/>
          </p:nvPr>
        </p:nvSpPr>
        <p:spPr bwMode="auto">
          <a:xfrm>
            <a:off x="1600200" y="88900"/>
            <a:ext cx="12268200" cy="1092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algn="ctr" defTabSz="914378" eaLnBrk="1" hangingPunct="1">
              <a:lnSpc>
                <a:spcPct val="100000"/>
              </a:lnSpc>
              <a:defRPr/>
            </a:pPr>
            <a:r>
              <a:rPr lang="en-US" altLang="en-US" sz="5000" b="1" dirty="0">
                <a:solidFill>
                  <a:srgbClr val="FFFFFF"/>
                </a:solidFill>
                <a:latin typeface="Helvetica" panose="020B0604020202020204" pitchFamily="34" charset="0"/>
                <a:ea typeface="+mn-ea"/>
                <a:cs typeface="Helvetica" panose="020B0604020202020204" pitchFamily="34" charset="0"/>
                <a:sym typeface="Helvetica" panose="020B0604020202020204" pitchFamily="34" charset="0"/>
              </a:rPr>
              <a:t>Some Munitions Are Hard To Identify</a:t>
            </a:r>
          </a:p>
        </p:txBody>
      </p:sp>
      <p:sp>
        <p:nvSpPr>
          <p:cNvPr id="4" name="Arrow: Right 3">
            <a:extLst>
              <a:ext uri="{FF2B5EF4-FFF2-40B4-BE49-F238E27FC236}">
                <a16:creationId xmlns:a16="http://schemas.microsoft.com/office/drawing/2014/main" id="{B7A88334-1F0A-46BF-A894-02DF3BF4393C}"/>
              </a:ext>
              <a:ext uri="{C183D7F6-B498-43B3-948B-1728B52AA6E4}">
                <adec:decorative xmlns:adec="http://schemas.microsoft.com/office/drawing/2017/decorative" val="1"/>
              </a:ext>
            </a:extLst>
          </p:cNvPr>
          <p:cNvSpPr/>
          <p:nvPr/>
        </p:nvSpPr>
        <p:spPr bwMode="auto">
          <a:xfrm>
            <a:off x="4224454" y="8851319"/>
            <a:ext cx="1447800" cy="533400"/>
          </a:xfrm>
          <a:prstGeom prst="rightArrow">
            <a:avLst/>
          </a:prstGeom>
          <a:solidFill>
            <a:schemeClr val="accent3"/>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8" eaLnBrk="1" hangingPunct="1"/>
            <a:endParaRPr lang="en-US">
              <a:ea typeface="Heiti SC Light" charset="0"/>
            </a:endParaRPr>
          </a:p>
        </p:txBody>
      </p:sp>
      <p:sp>
        <p:nvSpPr>
          <p:cNvPr id="9" name="Arrow: Right 8">
            <a:extLst>
              <a:ext uri="{FF2B5EF4-FFF2-40B4-BE49-F238E27FC236}">
                <a16:creationId xmlns:a16="http://schemas.microsoft.com/office/drawing/2014/main" id="{CDA330E4-0FE9-4470-B157-0432BD134124}"/>
              </a:ext>
              <a:ext uri="{C183D7F6-B498-43B3-948B-1728B52AA6E4}">
                <adec:decorative xmlns:adec="http://schemas.microsoft.com/office/drawing/2017/decorative" val="1"/>
              </a:ext>
            </a:extLst>
          </p:cNvPr>
          <p:cNvSpPr/>
          <p:nvPr/>
        </p:nvSpPr>
        <p:spPr bwMode="auto">
          <a:xfrm>
            <a:off x="7848600" y="7631204"/>
            <a:ext cx="1447800" cy="533400"/>
          </a:xfrm>
          <a:prstGeom prst="rightArrow">
            <a:avLst/>
          </a:prstGeom>
          <a:solidFill>
            <a:schemeClr val="accent3"/>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8" eaLnBrk="1" hangingPunct="1"/>
            <a:endParaRPr lang="en-US" dirty="0">
              <a:ea typeface="Heiti SC Light" charset="0"/>
            </a:endParaRPr>
          </a:p>
        </p:txBody>
      </p:sp>
      <p:sp>
        <p:nvSpPr>
          <p:cNvPr id="6" name="TextBox 5">
            <a:extLst>
              <a:ext uri="{FF2B5EF4-FFF2-40B4-BE49-F238E27FC236}">
                <a16:creationId xmlns:a16="http://schemas.microsoft.com/office/drawing/2014/main" id="{B478B0F0-FBFF-493A-8D8F-5127B03E2ECF}"/>
              </a:ext>
              <a:ext uri="{C183D7F6-B498-43B3-948B-1728B52AA6E4}">
                <adec:decorative xmlns:adec="http://schemas.microsoft.com/office/drawing/2017/decorative" val="1"/>
              </a:ext>
            </a:extLst>
          </p:cNvPr>
          <p:cNvSpPr txBox="1"/>
          <p:nvPr/>
        </p:nvSpPr>
        <p:spPr>
          <a:xfrm>
            <a:off x="11119837" y="8230558"/>
            <a:ext cx="3474722" cy="2308324"/>
          </a:xfrm>
          <a:prstGeom prst="rect">
            <a:avLst/>
          </a:prstGeom>
          <a:noFill/>
        </p:spPr>
        <p:txBody>
          <a:bodyPr wrap="square" rtlCol="0">
            <a:spAutoFit/>
          </a:bodyPr>
          <a:lstStyle/>
          <a:p>
            <a:r>
              <a:rPr lang="en-US" sz="3600" dirty="0"/>
              <a:t>Photos: Munitions that blend into the environment.</a:t>
            </a:r>
            <a:endParaRPr lang="en-US" dirty="0"/>
          </a:p>
        </p:txBody>
      </p:sp>
      <p:pic>
        <p:nvPicPr>
          <p:cNvPr id="12" name="Picture 11">
            <a:extLst>
              <a:ext uri="{FF2B5EF4-FFF2-40B4-BE49-F238E27FC236}">
                <a16:creationId xmlns:a16="http://schemas.microsoft.com/office/drawing/2014/main" id="{A9DE51D6-7C24-4443-80A8-FB9FB86B70D9}"/>
              </a:ext>
              <a:ext uri="{C183D7F6-B498-43B3-948B-1728B52AA6E4}">
                <adec:decorative xmlns:adec="http://schemas.microsoft.com/office/drawing/2017/decorative" val="1"/>
              </a:ext>
            </a:extLst>
          </p:cNvPr>
          <p:cNvPicPr>
            <a:picLocks noChangeAspect="1"/>
          </p:cNvPicPr>
          <p:nvPr/>
        </p:nvPicPr>
        <p:blipFill rotWithShape="1">
          <a:blip r:embed="rId9">
            <a:extLst>
              <a:ext uri="{28A0092B-C50C-407E-A947-70E740481C1C}">
                <a14:useLocalDpi xmlns:a14="http://schemas.microsoft.com/office/drawing/2010/main" val="0"/>
              </a:ext>
            </a:extLst>
          </a:blip>
          <a:srcRect t="21721" b="23330"/>
          <a:stretch/>
        </p:blipFill>
        <p:spPr>
          <a:xfrm>
            <a:off x="983989" y="7164030"/>
            <a:ext cx="5333999" cy="3907978"/>
          </a:xfrm>
          <a:prstGeom prst="rect">
            <a:avLst/>
          </a:prstGeom>
          <a:ln w="57150">
            <a:solidFill>
              <a:srgbClr val="C00000"/>
            </a:solidFill>
          </a:ln>
        </p:spPr>
      </p:pic>
      <p:pic>
        <p:nvPicPr>
          <p:cNvPr id="3" name="Picture 2">
            <a:extLst>
              <a:ext uri="{FF2B5EF4-FFF2-40B4-BE49-F238E27FC236}">
                <a16:creationId xmlns:a16="http://schemas.microsoft.com/office/drawing/2014/main" id="{49C7EF19-A1E6-461D-947B-A6DD7D9212B9}"/>
              </a:ext>
              <a:ext uri="{C183D7F6-B498-43B3-948B-1728B52AA6E4}">
                <adec:decorative xmlns:adec="http://schemas.microsoft.com/office/drawing/2017/decorative" val="1"/>
              </a:ext>
            </a:extLst>
          </p:cNvPr>
          <p:cNvPicPr>
            <a:picLocks noChangeAspect="1"/>
          </p:cNvPicPr>
          <p:nvPr/>
        </p:nvPicPr>
        <p:blipFill rotWithShape="1">
          <a:blip r:embed="rId10">
            <a:extLst>
              <a:ext uri="{28A0092B-C50C-407E-A947-70E740481C1C}">
                <a14:useLocalDpi xmlns:a14="http://schemas.microsoft.com/office/drawing/2010/main" val="0"/>
              </a:ext>
            </a:extLst>
          </a:blip>
          <a:srcRect t="19548" b="27245"/>
          <a:stretch/>
        </p:blipFill>
        <p:spPr>
          <a:xfrm>
            <a:off x="6781801" y="7355128"/>
            <a:ext cx="3217568" cy="3525782"/>
          </a:xfrm>
          <a:prstGeom prst="rect">
            <a:avLst/>
          </a:prstGeom>
          <a:ln w="50800">
            <a:solidFill>
              <a:srgbClr val="C00000"/>
            </a:solidFill>
          </a:ln>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82D344D-C31D-47B8-9D4F-34F264C528C9}"/>
              </a:ext>
            </a:extLst>
          </p:cNvPr>
          <p:cNvSpPr/>
          <p:nvPr/>
        </p:nvSpPr>
        <p:spPr>
          <a:xfrm>
            <a:off x="114301" y="1447800"/>
            <a:ext cx="11774601" cy="6309420"/>
          </a:xfrm>
          <a:prstGeom prst="rect">
            <a:avLst/>
          </a:prstGeom>
        </p:spPr>
        <p:txBody>
          <a:bodyPr wrap="square">
            <a:spAutoFit/>
          </a:bodyPr>
          <a:lstStyle/>
          <a:p>
            <a:pPr marL="457189" defTabSz="914378" eaLnBrk="1" hangingPunct="1">
              <a:spcBef>
                <a:spcPts val="600"/>
              </a:spcBef>
              <a:defRPr/>
            </a:pPr>
            <a:r>
              <a:rPr lang="en-US" altLang="en-US" sz="4800" dirty="0">
                <a:latin typeface="Helvetica" panose="020B0604020202020204" pitchFamily="34" charset="0"/>
                <a:cs typeface="Helvetica" panose="020B0604020202020204" pitchFamily="34" charset="0"/>
              </a:rPr>
              <a:t>Munitions are dangerous regardless </a:t>
            </a:r>
            <a:br>
              <a:rPr lang="en-US" altLang="en-US" sz="4800" dirty="0">
                <a:latin typeface="Helvetica" panose="020B0604020202020204" pitchFamily="34" charset="0"/>
                <a:cs typeface="Helvetica" panose="020B0604020202020204" pitchFamily="34" charset="0"/>
              </a:rPr>
            </a:br>
            <a:r>
              <a:rPr lang="en-US" altLang="en-US" sz="4800" dirty="0">
                <a:latin typeface="Helvetica" panose="020B0604020202020204" pitchFamily="34" charset="0"/>
                <a:cs typeface="Helvetica" panose="020B0604020202020204" pitchFamily="34" charset="0"/>
              </a:rPr>
              <a:t>of appearance:</a:t>
            </a:r>
          </a:p>
          <a:p>
            <a:pPr marL="1142972" indent="-685783" defTabSz="914378" eaLnBrk="1" hangingPunct="1">
              <a:spcBef>
                <a:spcPts val="600"/>
              </a:spcBef>
              <a:buFont typeface="Arial" panose="020B0604020202020204" pitchFamily="34" charset="0"/>
              <a:buChar char="•"/>
              <a:defRPr/>
            </a:pPr>
            <a:r>
              <a:rPr lang="en-US" altLang="en-US" sz="4800" dirty="0">
                <a:latin typeface="Helvetica" panose="020B0604020202020204" pitchFamily="34" charset="0"/>
                <a:cs typeface="Helvetica" panose="020B0604020202020204" pitchFamily="34" charset="0"/>
              </a:rPr>
              <a:t>Munition type, shape, size, age, or   condition doesn’t matter.</a:t>
            </a:r>
          </a:p>
          <a:p>
            <a:pPr marL="1142972" indent="-685783" defTabSz="914378" eaLnBrk="1" hangingPunct="1">
              <a:spcBef>
                <a:spcPts val="600"/>
              </a:spcBef>
              <a:buFont typeface="Arial" panose="020B0604020202020204" pitchFamily="34" charset="0"/>
              <a:buChar char="•"/>
              <a:defRPr/>
            </a:pPr>
            <a:r>
              <a:rPr lang="en-US" altLang="en-US" sz="4800" dirty="0">
                <a:latin typeface="Helvetica" panose="020B0604020202020204" pitchFamily="34" charset="0"/>
                <a:cs typeface="Helvetica" panose="020B0604020202020204" pitchFamily="34" charset="0"/>
              </a:rPr>
              <a:t>Flares, simulators, and blasting </a:t>
            </a:r>
            <a:br>
              <a:rPr lang="en-US" altLang="en-US" sz="4800" dirty="0">
                <a:latin typeface="Helvetica" panose="020B0604020202020204" pitchFamily="34" charset="0"/>
                <a:cs typeface="Helvetica" panose="020B0604020202020204" pitchFamily="34" charset="0"/>
              </a:rPr>
            </a:br>
            <a:r>
              <a:rPr lang="en-US" altLang="en-US" sz="4800" dirty="0">
                <a:latin typeface="Helvetica" panose="020B0604020202020204" pitchFamily="34" charset="0"/>
                <a:cs typeface="Helvetica" panose="020B0604020202020204" pitchFamily="34" charset="0"/>
              </a:rPr>
              <a:t>caps are all dangerous.</a:t>
            </a:r>
          </a:p>
          <a:p>
            <a:pPr marL="1142972" indent="-685783" defTabSz="914378" eaLnBrk="1" hangingPunct="1">
              <a:spcBef>
                <a:spcPts val="600"/>
              </a:spcBef>
              <a:buFont typeface="Arial" panose="020B0604020202020204" pitchFamily="34" charset="0"/>
              <a:buChar char="•"/>
              <a:defRPr/>
            </a:pPr>
            <a:r>
              <a:rPr lang="en-US" altLang="en-US" sz="4800" dirty="0">
                <a:latin typeface="Helvetica" panose="020B0604020202020204" pitchFamily="34" charset="0"/>
                <a:cs typeface="Helvetica" panose="020B0604020202020204" pitchFamily="34" charset="0"/>
              </a:rPr>
              <a:t>Souvenir munitions can be dangerous.</a:t>
            </a:r>
          </a:p>
          <a:p>
            <a:pPr marL="1092173" lvl="2" defTabSz="914378" eaLnBrk="1" hangingPunct="1">
              <a:spcBef>
                <a:spcPts val="600"/>
              </a:spcBef>
              <a:buSzPct val="80000"/>
              <a:defRPr/>
            </a:pPr>
            <a:endParaRPr lang="en-US" altLang="en-US" sz="4800" dirty="0">
              <a:latin typeface="Helvetica" panose="020B0604020202020204" pitchFamily="34" charset="0"/>
              <a:cs typeface="Helvetica" panose="020B0604020202020204" pitchFamily="34" charset="0"/>
            </a:endParaRPr>
          </a:p>
        </p:txBody>
      </p:sp>
      <p:sp>
        <p:nvSpPr>
          <p:cNvPr id="25603" name="Rectangle 7">
            <a:extLst>
              <a:ext uri="{FF2B5EF4-FFF2-40B4-BE49-F238E27FC236}">
                <a16:creationId xmlns:a16="http://schemas.microsoft.com/office/drawing/2014/main" id="{C730BDD6-5251-46AD-9E3E-0110E6606D42}"/>
              </a:ext>
            </a:extLst>
          </p:cNvPr>
          <p:cNvSpPr>
            <a:spLocks noGrp="1"/>
          </p:cNvSpPr>
          <p:nvPr>
            <p:ph type="title" idx="4294967295"/>
          </p:nvPr>
        </p:nvSpPr>
        <p:spPr bwMode="auto">
          <a:xfrm>
            <a:off x="1524000" y="88900"/>
            <a:ext cx="12192000" cy="1092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defTabSz="914378" eaLnBrk="1" hangingPunct="1">
              <a:defRPr/>
            </a:pPr>
            <a:r>
              <a:rPr lang="en-US" altLang="en-US" sz="5000" b="1" kern="1200" dirty="0">
                <a:solidFill>
                  <a:srgbClr val="FFFFFF"/>
                </a:solidFill>
                <a:latin typeface="Helvetica" panose="020B0604020202020204" pitchFamily="34" charset="0"/>
                <a:ea typeface="+mn-ea"/>
                <a:cs typeface="Helvetica" panose="020B0604020202020204" pitchFamily="34" charset="0"/>
                <a:sym typeface="Helvetica" panose="020B0604020202020204" pitchFamily="34" charset="0"/>
              </a:rPr>
              <a:t>Munitions Vary In Appearance</a:t>
            </a:r>
          </a:p>
        </p:txBody>
      </p:sp>
      <p:pic>
        <p:nvPicPr>
          <p:cNvPr id="9" name="Picture 13" descr="img13">
            <a:extLst>
              <a:ext uri="{FF2B5EF4-FFF2-40B4-BE49-F238E27FC236}">
                <a16:creationId xmlns:a16="http://schemas.microsoft.com/office/drawing/2014/main" id="{C0548622-9B25-482A-B12E-1CCE362E5544}"/>
              </a:ext>
            </a:extLst>
          </p:cNvPr>
          <p:cNvPicPr>
            <a:picLocks noChangeAspect="1" noChangeArrowheads="1"/>
          </p:cNvPicPr>
          <p:nvPr/>
        </p:nvPicPr>
        <p:blipFill rotWithShape="1">
          <a:blip r:embed="rId3"/>
          <a:srcRect l="6343" t="8902" r="6083" b="12838"/>
          <a:stretch/>
        </p:blipFill>
        <p:spPr bwMode="auto">
          <a:xfrm>
            <a:off x="114300" y="7988302"/>
            <a:ext cx="5312714" cy="3352801"/>
          </a:xfrm>
          <a:prstGeom prst="rect">
            <a:avLst/>
          </a:prstGeom>
          <a:ln w="76200">
            <a:solidFill>
              <a:srgbClr val="C00000"/>
            </a:solidFill>
          </a:ln>
          <a:effectLst>
            <a:outerShdw blurRad="50800" dist="38100" dir="8100000" algn="tr" rotWithShape="0">
              <a:prstClr val="black">
                <a:alpha val="40000"/>
              </a:prstClr>
            </a:outerShdw>
          </a:effectLst>
        </p:spPr>
      </p:pic>
      <p:pic>
        <p:nvPicPr>
          <p:cNvPr id="6" name="Picture 5">
            <a:extLst>
              <a:ext uri="{FF2B5EF4-FFF2-40B4-BE49-F238E27FC236}">
                <a16:creationId xmlns:a16="http://schemas.microsoft.com/office/drawing/2014/main" id="{E0921A83-897D-49DB-8790-0FA045F1AE12}"/>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10247" r="9175"/>
          <a:stretch/>
        </p:blipFill>
        <p:spPr>
          <a:xfrm rot="16200000">
            <a:off x="5793722" y="7433032"/>
            <a:ext cx="4064002" cy="3782615"/>
          </a:xfrm>
          <a:prstGeom prst="rect">
            <a:avLst/>
          </a:prstGeom>
          <a:ln w="76200">
            <a:solidFill>
              <a:srgbClr val="C00000"/>
            </a:solidFill>
          </a:ln>
          <a:effectLst>
            <a:outerShdw blurRad="50800" dist="38100" dir="10800000" algn="r" rotWithShape="0">
              <a:prstClr val="black">
                <a:alpha val="40000"/>
              </a:prstClr>
            </a:outerShdw>
          </a:effectLst>
        </p:spPr>
      </p:pic>
      <p:pic>
        <p:nvPicPr>
          <p:cNvPr id="1028" name="Picture 4">
            <a:extLst>
              <a:ext uri="{FF2B5EF4-FFF2-40B4-BE49-F238E27FC236}">
                <a16:creationId xmlns:a16="http://schemas.microsoft.com/office/drawing/2014/main" id="{2FFBAEBC-6F07-4C2A-BB0F-683DFD4DC5B8}"/>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24434" y="7803858"/>
            <a:ext cx="4724749" cy="3537245"/>
          </a:xfrm>
          <a:prstGeom prst="rect">
            <a:avLst/>
          </a:prstGeom>
          <a:noFill/>
          <a:ln w="76200">
            <a:solidFill>
              <a:srgbClr val="C00000"/>
            </a:solidFill>
          </a:ln>
          <a:extLst>
            <a:ext uri="{909E8E84-426E-40DD-AFC4-6F175D3DCCD1}">
              <a14:hiddenFill xmlns:a14="http://schemas.microsoft.com/office/drawing/2010/main">
                <a:solidFill>
                  <a:srgbClr val="FFFFFF"/>
                </a:solidFill>
              </a14:hiddenFill>
            </a:ext>
          </a:extLst>
        </p:spPr>
      </p:pic>
      <p:pic>
        <p:nvPicPr>
          <p:cNvPr id="4" name="Picture 3" descr="munitions">
            <a:extLst>
              <a:ext uri="{FF2B5EF4-FFF2-40B4-BE49-F238E27FC236}">
                <a16:creationId xmlns:a16="http://schemas.microsoft.com/office/drawing/2014/main" id="{24215D2D-5B82-4205-B1FF-9A323E3A3BB5}"/>
              </a:ext>
            </a:extLst>
          </p:cNvPr>
          <p:cNvPicPr>
            <a:picLocks noChangeAspect="1"/>
          </p:cNvPicPr>
          <p:nvPr/>
        </p:nvPicPr>
        <p:blipFill rotWithShape="1">
          <a:blip r:embed="rId6">
            <a:extLst>
              <a:ext uri="{28A0092B-C50C-407E-A947-70E740481C1C}">
                <a14:useLocalDpi xmlns:a14="http://schemas.microsoft.com/office/drawing/2010/main" val="0"/>
              </a:ext>
            </a:extLst>
          </a:blip>
          <a:srcRect t="18155" b="16545"/>
          <a:stretch/>
        </p:blipFill>
        <p:spPr>
          <a:xfrm>
            <a:off x="11208327" y="1764580"/>
            <a:ext cx="3740854" cy="3257045"/>
          </a:xfrm>
          <a:prstGeom prst="rect">
            <a:avLst/>
          </a:prstGeom>
          <a:ln w="76200">
            <a:solidFill>
              <a:srgbClr val="C00000"/>
            </a:solidFill>
          </a:ln>
          <a:effectLst>
            <a:outerShdw blurRad="50800" dist="38100" dir="2700000" algn="tl" rotWithShape="0">
              <a:prstClr val="black">
                <a:alpha val="40000"/>
              </a:prstClr>
            </a:outerShdw>
          </a:effec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a:extLst>
              <a:ext uri="{FF2B5EF4-FFF2-40B4-BE49-F238E27FC236}">
                <a16:creationId xmlns:a16="http://schemas.microsoft.com/office/drawing/2014/main" id="{2579D888-54E5-4EEA-BFB0-302FD16DCDC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40000" cy="114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9459" name="Picture 1">
            <a:extLst>
              <a:ext uri="{FF2B5EF4-FFF2-40B4-BE49-F238E27FC236}">
                <a16:creationId xmlns:a16="http://schemas.microsoft.com/office/drawing/2014/main" id="{CEDCC2F4-3659-4D43-9089-43E926C25DA4}"/>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40000" cy="114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9460" name="Rectangle 2">
            <a:extLst>
              <a:ext uri="{FF2B5EF4-FFF2-40B4-BE49-F238E27FC236}">
                <a16:creationId xmlns:a16="http://schemas.microsoft.com/office/drawing/2014/main" id="{2F5C1441-B692-4398-BBA4-BE8870F0705C}"/>
              </a:ext>
              <a:ext uri="{C183D7F6-B498-43B3-948B-1728B52AA6E4}">
                <adec:decorative xmlns:adec="http://schemas.microsoft.com/office/drawing/2017/decorative" val="1"/>
              </a:ext>
            </a:extLst>
          </p:cNvPr>
          <p:cNvSpPr>
            <a:spLocks/>
          </p:cNvSpPr>
          <p:nvPr/>
        </p:nvSpPr>
        <p:spPr bwMode="auto">
          <a:xfrm>
            <a:off x="2057400" y="5200650"/>
            <a:ext cx="1905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tabLst>
                <a:tab pos="5486400" algn="l"/>
                <a:tab pos="9372600" algn="l"/>
              </a:tabLst>
              <a:defRPr sz="4400">
                <a:solidFill>
                  <a:srgbClr val="000000"/>
                </a:solidFill>
                <a:latin typeface="Gill Sans" charset="0"/>
                <a:cs typeface="Heiti SC Light" charset="0"/>
                <a:sym typeface="Gill Sans" charset="0"/>
              </a:defRPr>
            </a:lvl1pPr>
            <a:lvl2pPr marL="742950" indent="-285750">
              <a:tabLst>
                <a:tab pos="5486400" algn="l"/>
                <a:tab pos="9372600" algn="l"/>
              </a:tabLst>
              <a:defRPr sz="4400">
                <a:solidFill>
                  <a:srgbClr val="000000"/>
                </a:solidFill>
                <a:latin typeface="Gill Sans" charset="0"/>
                <a:cs typeface="Heiti SC Light" charset="0"/>
                <a:sym typeface="Gill Sans" charset="0"/>
              </a:defRPr>
            </a:lvl2pPr>
            <a:lvl3pPr marL="1143000" indent="-228600">
              <a:tabLst>
                <a:tab pos="5486400" algn="l"/>
                <a:tab pos="9372600" algn="l"/>
              </a:tabLst>
              <a:defRPr sz="4400">
                <a:solidFill>
                  <a:srgbClr val="000000"/>
                </a:solidFill>
                <a:latin typeface="Gill Sans" charset="0"/>
                <a:cs typeface="Heiti SC Light" charset="0"/>
                <a:sym typeface="Gill Sans" charset="0"/>
              </a:defRPr>
            </a:lvl3pPr>
            <a:lvl4pPr marL="1600200" indent="-228600">
              <a:tabLst>
                <a:tab pos="5486400" algn="l"/>
                <a:tab pos="9372600" algn="l"/>
              </a:tabLst>
              <a:defRPr sz="4400">
                <a:solidFill>
                  <a:srgbClr val="000000"/>
                </a:solidFill>
                <a:latin typeface="Gill Sans" charset="0"/>
                <a:cs typeface="Heiti SC Light" charset="0"/>
                <a:sym typeface="Gill Sans" charset="0"/>
              </a:defRPr>
            </a:lvl4pPr>
            <a:lvl5pPr marL="2057400" indent="-228600">
              <a:tabLst>
                <a:tab pos="5486400" algn="l"/>
                <a:tab pos="9372600" algn="l"/>
              </a:tabLst>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tabLst>
                <a:tab pos="5486400" algn="l"/>
                <a:tab pos="9372600" algn="l"/>
              </a:tabLs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tabLst>
                <a:tab pos="5486400" algn="l"/>
                <a:tab pos="9372600" algn="l"/>
              </a:tabLs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tabLst>
                <a:tab pos="5486400" algn="l"/>
                <a:tab pos="9372600" algn="l"/>
              </a:tabLs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tabLst>
                <a:tab pos="5486400" algn="l"/>
                <a:tab pos="9372600" algn="l"/>
              </a:tabLst>
              <a:defRPr sz="4400">
                <a:solidFill>
                  <a:srgbClr val="000000"/>
                </a:solidFill>
                <a:latin typeface="Gill Sans" charset="0"/>
                <a:cs typeface="Heiti SC Light" charset="0"/>
                <a:sym typeface="Gill Sans" charset="0"/>
              </a:defRPr>
            </a:lvl9pPr>
          </a:lstStyle>
          <a:p>
            <a:pPr eaLnBrk="1" hangingPunct="1">
              <a:spcAft>
                <a:spcPts val="1800"/>
              </a:spcAft>
            </a:pPr>
            <a:r>
              <a:rPr lang="en-US" altLang="en-US" sz="4000" b="1">
                <a:solidFill>
                  <a:schemeClr val="tx1"/>
                </a:solidFill>
                <a:latin typeface="Helvetica" panose="020B0604020202020204" pitchFamily="34" charset="0"/>
                <a:cs typeface="Helvetica" panose="020B0604020202020204" pitchFamily="34" charset="0"/>
                <a:sym typeface="Helvetica" panose="020B0604020202020204" pitchFamily="34" charset="0"/>
              </a:rPr>
              <a:t>New</a:t>
            </a:r>
          </a:p>
        </p:txBody>
      </p:sp>
      <p:sp>
        <p:nvSpPr>
          <p:cNvPr id="19461" name="Rectangle 7">
            <a:extLst>
              <a:ext uri="{FF2B5EF4-FFF2-40B4-BE49-F238E27FC236}">
                <a16:creationId xmlns:a16="http://schemas.microsoft.com/office/drawing/2014/main" id="{64D2B5CF-B1B5-4EF6-A8C9-C54D99FF5C4D}"/>
              </a:ext>
              <a:ext uri="{C183D7F6-B498-43B3-948B-1728B52AA6E4}">
                <adec:decorative xmlns:adec="http://schemas.microsoft.com/office/drawing/2017/decorative" val="1"/>
              </a:ext>
            </a:extLst>
          </p:cNvPr>
          <p:cNvSpPr>
            <a:spLocks noGrp="1"/>
          </p:cNvSpPr>
          <p:nvPr>
            <p:ph type="title" idx="4294967295"/>
          </p:nvPr>
        </p:nvSpPr>
        <p:spPr bwMode="auto">
          <a:xfrm>
            <a:off x="0" y="88900"/>
            <a:ext cx="12192000" cy="1092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algn="ctr" defTabSz="914378" eaLnBrk="1" hangingPunct="1">
              <a:lnSpc>
                <a:spcPct val="100000"/>
              </a:lnSpc>
              <a:defRPr/>
            </a:pPr>
            <a:r>
              <a:rPr lang="en-US" altLang="en-US" sz="5000" b="1" dirty="0">
                <a:solidFill>
                  <a:srgbClr val="FFFFFF"/>
                </a:solidFill>
                <a:latin typeface="Helvetica" panose="020B0604020202020204" pitchFamily="34" charset="0"/>
                <a:ea typeface="+mn-ea"/>
                <a:cs typeface="Helvetica" panose="020B0604020202020204" pitchFamily="34" charset="0"/>
                <a:sym typeface="Helvetica" panose="020B0604020202020204" pitchFamily="34" charset="0"/>
              </a:rPr>
              <a:t>Artillery Projectile</a:t>
            </a:r>
          </a:p>
        </p:txBody>
      </p:sp>
      <p:sp>
        <p:nvSpPr>
          <p:cNvPr id="19462" name="Rectangle 2">
            <a:extLst>
              <a:ext uri="{FF2B5EF4-FFF2-40B4-BE49-F238E27FC236}">
                <a16:creationId xmlns:a16="http://schemas.microsoft.com/office/drawing/2014/main" id="{729874F3-1653-4D4B-8820-CA9935F2BDB4}"/>
              </a:ext>
              <a:ext uri="{C183D7F6-B498-43B3-948B-1728B52AA6E4}">
                <adec:decorative xmlns:adec="http://schemas.microsoft.com/office/drawing/2017/decorative" val="1"/>
              </a:ext>
            </a:extLst>
          </p:cNvPr>
          <p:cNvSpPr>
            <a:spLocks/>
          </p:cNvSpPr>
          <p:nvPr/>
        </p:nvSpPr>
        <p:spPr bwMode="auto">
          <a:xfrm>
            <a:off x="4953000" y="10363200"/>
            <a:ext cx="1905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tabLst>
                <a:tab pos="5486400" algn="l"/>
                <a:tab pos="9372600" algn="l"/>
              </a:tabLst>
              <a:defRPr sz="4400">
                <a:solidFill>
                  <a:srgbClr val="000000"/>
                </a:solidFill>
                <a:latin typeface="Gill Sans" charset="0"/>
                <a:cs typeface="Heiti SC Light" charset="0"/>
                <a:sym typeface="Gill Sans" charset="0"/>
              </a:defRPr>
            </a:lvl1pPr>
            <a:lvl2pPr marL="742950" indent="-285750">
              <a:tabLst>
                <a:tab pos="5486400" algn="l"/>
                <a:tab pos="9372600" algn="l"/>
              </a:tabLst>
              <a:defRPr sz="4400">
                <a:solidFill>
                  <a:srgbClr val="000000"/>
                </a:solidFill>
                <a:latin typeface="Gill Sans" charset="0"/>
                <a:cs typeface="Heiti SC Light" charset="0"/>
                <a:sym typeface="Gill Sans" charset="0"/>
              </a:defRPr>
            </a:lvl2pPr>
            <a:lvl3pPr marL="1143000" indent="-228600">
              <a:tabLst>
                <a:tab pos="5486400" algn="l"/>
                <a:tab pos="9372600" algn="l"/>
              </a:tabLst>
              <a:defRPr sz="4400">
                <a:solidFill>
                  <a:srgbClr val="000000"/>
                </a:solidFill>
                <a:latin typeface="Gill Sans" charset="0"/>
                <a:cs typeface="Heiti SC Light" charset="0"/>
                <a:sym typeface="Gill Sans" charset="0"/>
              </a:defRPr>
            </a:lvl3pPr>
            <a:lvl4pPr marL="1600200" indent="-228600">
              <a:tabLst>
                <a:tab pos="5486400" algn="l"/>
                <a:tab pos="9372600" algn="l"/>
              </a:tabLst>
              <a:defRPr sz="4400">
                <a:solidFill>
                  <a:srgbClr val="000000"/>
                </a:solidFill>
                <a:latin typeface="Gill Sans" charset="0"/>
                <a:cs typeface="Heiti SC Light" charset="0"/>
                <a:sym typeface="Gill Sans" charset="0"/>
              </a:defRPr>
            </a:lvl4pPr>
            <a:lvl5pPr marL="2057400" indent="-228600">
              <a:tabLst>
                <a:tab pos="5486400" algn="l"/>
                <a:tab pos="9372600" algn="l"/>
              </a:tabLst>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tabLst>
                <a:tab pos="5486400" algn="l"/>
                <a:tab pos="9372600" algn="l"/>
              </a:tabLs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tabLst>
                <a:tab pos="5486400" algn="l"/>
                <a:tab pos="9372600" algn="l"/>
              </a:tabLs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tabLst>
                <a:tab pos="5486400" algn="l"/>
                <a:tab pos="9372600" algn="l"/>
              </a:tabLs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tabLst>
                <a:tab pos="5486400" algn="l"/>
                <a:tab pos="9372600" algn="l"/>
              </a:tabLst>
              <a:defRPr sz="4400">
                <a:solidFill>
                  <a:srgbClr val="000000"/>
                </a:solidFill>
                <a:latin typeface="Gill Sans" charset="0"/>
                <a:cs typeface="Heiti SC Light" charset="0"/>
                <a:sym typeface="Gill Sans" charset="0"/>
              </a:defRPr>
            </a:lvl9pPr>
          </a:lstStyle>
          <a:p>
            <a:pPr eaLnBrk="1" hangingPunct="1">
              <a:spcAft>
                <a:spcPts val="1800"/>
              </a:spcAft>
            </a:pPr>
            <a:r>
              <a:rPr lang="en-US" altLang="en-US" sz="4000" b="1">
                <a:solidFill>
                  <a:schemeClr val="tx1"/>
                </a:solidFill>
                <a:latin typeface="Helvetica" panose="020B0604020202020204" pitchFamily="34" charset="0"/>
                <a:cs typeface="Helvetica" panose="020B0604020202020204" pitchFamily="34" charset="0"/>
                <a:sym typeface="Helvetica" panose="020B0604020202020204" pitchFamily="34" charset="0"/>
              </a:rPr>
              <a:t>Used</a:t>
            </a:r>
          </a:p>
        </p:txBody>
      </p:sp>
      <p:pic>
        <p:nvPicPr>
          <p:cNvPr id="15" name="Picture 4">
            <a:extLst>
              <a:ext uri="{FF2B5EF4-FFF2-40B4-BE49-F238E27FC236}">
                <a16:creationId xmlns:a16="http://schemas.microsoft.com/office/drawing/2014/main" id="{17FBB16D-AF6F-4B79-8A29-E188661C187E}"/>
              </a:ext>
              <a:ext uri="{C183D7F6-B498-43B3-948B-1728B52AA6E4}">
                <adec:decorative xmlns:adec="http://schemas.microsoft.com/office/drawing/2017/decorative" val="1"/>
              </a:ext>
            </a:extLst>
          </p:cNvPr>
          <p:cNvPicPr>
            <a:picLocks noChangeAspect="1" noChangeArrowheads="1"/>
          </p:cNvPicPr>
          <p:nvPr/>
        </p:nvPicPr>
        <p:blipFill>
          <a:blip r:embed="rId4"/>
          <a:srcRect l="3413" t="8398" r="4312" b="7626"/>
          <a:stretch>
            <a:fillRect/>
          </a:stretch>
        </p:blipFill>
        <p:spPr bwMode="auto">
          <a:xfrm>
            <a:off x="5029200" y="6172200"/>
            <a:ext cx="8153400" cy="3810000"/>
          </a:xfrm>
          <a:prstGeom prst="rect">
            <a:avLst/>
          </a:prstGeom>
          <a:noFill/>
          <a:ln w="76200">
            <a:solidFill>
              <a:srgbClr val="CC3300"/>
            </a:solidFill>
            <a:miter lim="800000"/>
            <a:headEnd/>
            <a:tailEnd/>
          </a:ln>
          <a:effectLst>
            <a:outerShdw blurRad="190500" dist="1397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62D3E192-319E-4DC1-B92C-629C6174A78F}"/>
              </a:ext>
              <a:ext uri="{C183D7F6-B498-43B3-948B-1728B52AA6E4}">
                <adec:decorative xmlns:adec="http://schemas.microsoft.com/office/drawing/2017/decorative" val="1"/>
              </a:ext>
            </a:extLst>
          </p:cNvPr>
          <p:cNvPicPr>
            <a:picLocks noChangeAspect="1"/>
          </p:cNvPicPr>
          <p:nvPr/>
        </p:nvPicPr>
        <p:blipFill rotWithShape="1">
          <a:blip r:embed="rId5"/>
          <a:srcRect l="1576" t="7454" r="3842" b="13043"/>
          <a:stretch/>
        </p:blipFill>
        <p:spPr>
          <a:xfrm>
            <a:off x="1981200" y="2438400"/>
            <a:ext cx="9144000" cy="2438400"/>
          </a:xfrm>
          <a:prstGeom prst="rect">
            <a:avLst/>
          </a:prstGeom>
          <a:ln w="76200">
            <a:solidFill>
              <a:srgbClr val="CC3300"/>
            </a:solidFill>
          </a:ln>
          <a:effectLst>
            <a:outerShdw blurRad="190500" dist="139700" dir="2700000" algn="tl" rotWithShape="0">
              <a:prstClr val="black">
                <a:alpha val="40000"/>
              </a:prstClr>
            </a:outerShdw>
          </a:effectLst>
        </p:spPr>
      </p:pic>
      <p:sp>
        <p:nvSpPr>
          <p:cNvPr id="11" name="Rectangle 10">
            <a:extLst>
              <a:ext uri="{FF2B5EF4-FFF2-40B4-BE49-F238E27FC236}">
                <a16:creationId xmlns:a16="http://schemas.microsoft.com/office/drawing/2014/main" id="{2559286C-7789-474D-A8D0-59A9557972FA}"/>
              </a:ext>
              <a:ext uri="{C183D7F6-B498-43B3-948B-1728B52AA6E4}">
                <adec:decorative xmlns:adec="http://schemas.microsoft.com/office/drawing/2017/decorative" val="1"/>
              </a:ext>
            </a:extLst>
          </p:cNvPr>
          <p:cNvSpPr/>
          <p:nvPr/>
        </p:nvSpPr>
        <p:spPr>
          <a:xfrm>
            <a:off x="29499" y="8246"/>
            <a:ext cx="1622322" cy="1238865"/>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3ED10BA-364D-4FE6-B73B-BA0BBD0AA20E}"/>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165" y="36594"/>
            <a:ext cx="1401707" cy="1240013"/>
          </a:xfrm>
          <a:prstGeom prst="rect">
            <a:avLst/>
          </a:prstGeom>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EB569C-4407-4027-80D0-F2A150B9ED0F}"/>
              </a:ext>
              <a:ext uri="{C183D7F6-B498-43B3-948B-1728B52AA6E4}">
                <adec:decorative xmlns:adec="http://schemas.microsoft.com/office/drawing/2017/decorative" val="1"/>
              </a:ext>
            </a:extLst>
          </p:cNvPr>
          <p:cNvPicPr>
            <a:picLocks noChangeAspect="1"/>
          </p:cNvPicPr>
          <p:nvPr/>
        </p:nvPicPr>
        <p:blipFill rotWithShape="1">
          <a:blip r:embed="rId3"/>
          <a:srcRect l="7313" t="15385" r="7796" b="21539"/>
          <a:stretch/>
        </p:blipFill>
        <p:spPr>
          <a:xfrm>
            <a:off x="457200" y="2489201"/>
            <a:ext cx="9067800" cy="3792538"/>
          </a:xfrm>
          <a:prstGeom prst="rect">
            <a:avLst/>
          </a:prstGeom>
          <a:ln w="76200">
            <a:solidFill>
              <a:srgbClr val="CC3300"/>
            </a:solidFill>
          </a:ln>
          <a:effectLst>
            <a:outerShdw blurRad="190500" dist="139700" dir="2700000" algn="tl" rotWithShape="0">
              <a:prstClr val="black">
                <a:alpha val="40000"/>
              </a:prstClr>
            </a:outerShdw>
          </a:effectLst>
        </p:spPr>
      </p:pic>
      <p:pic>
        <p:nvPicPr>
          <p:cNvPr id="4" name="Picture 3">
            <a:extLst>
              <a:ext uri="{FF2B5EF4-FFF2-40B4-BE49-F238E27FC236}">
                <a16:creationId xmlns:a16="http://schemas.microsoft.com/office/drawing/2014/main" id="{D31D2A5B-5120-4635-B827-B2792B89A706}"/>
              </a:ext>
              <a:ext uri="{C183D7F6-B498-43B3-948B-1728B52AA6E4}">
                <adec:decorative xmlns:adec="http://schemas.microsoft.com/office/drawing/2017/decorative" val="1"/>
              </a:ext>
            </a:extLst>
          </p:cNvPr>
          <p:cNvPicPr>
            <a:picLocks noChangeAspect="1"/>
          </p:cNvPicPr>
          <p:nvPr/>
        </p:nvPicPr>
        <p:blipFill rotWithShape="1">
          <a:blip r:embed="rId4"/>
          <a:srcRect l="6558" t="11787" r="11474" b="22974"/>
          <a:stretch/>
        </p:blipFill>
        <p:spPr>
          <a:xfrm>
            <a:off x="457200" y="7578728"/>
            <a:ext cx="8718550" cy="3546475"/>
          </a:xfrm>
          <a:prstGeom prst="rect">
            <a:avLst/>
          </a:prstGeom>
          <a:ln w="76200">
            <a:solidFill>
              <a:srgbClr val="CC3300"/>
            </a:solidFill>
          </a:ln>
          <a:effectLst>
            <a:outerShdw blurRad="190500" dist="139700" dir="2700000" algn="tl" rotWithShape="0">
              <a:prstClr val="black">
                <a:alpha val="40000"/>
              </a:prstClr>
            </a:outerShdw>
          </a:effectLst>
        </p:spPr>
      </p:pic>
      <p:pic>
        <p:nvPicPr>
          <p:cNvPr id="21508" name="Picture 4">
            <a:extLst>
              <a:ext uri="{FF2B5EF4-FFF2-40B4-BE49-F238E27FC236}">
                <a16:creationId xmlns:a16="http://schemas.microsoft.com/office/drawing/2014/main" id="{AFCB8AA0-4F3B-4773-AB5B-6D7E211B02B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3" y="1444626"/>
            <a:ext cx="221297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Rectangle 2">
            <a:extLst>
              <a:ext uri="{FF2B5EF4-FFF2-40B4-BE49-F238E27FC236}">
                <a16:creationId xmlns:a16="http://schemas.microsoft.com/office/drawing/2014/main" id="{7800DFB4-048E-4FF8-B7CF-7A9964C98AA5}"/>
              </a:ext>
              <a:ext uri="{C183D7F6-B498-43B3-948B-1728B52AA6E4}">
                <adec:decorative xmlns:adec="http://schemas.microsoft.com/office/drawing/2017/decorative" val="1"/>
              </a:ext>
            </a:extLst>
          </p:cNvPr>
          <p:cNvSpPr>
            <a:spLocks/>
          </p:cNvSpPr>
          <p:nvPr/>
        </p:nvSpPr>
        <p:spPr bwMode="auto">
          <a:xfrm>
            <a:off x="9615488" y="8458200"/>
            <a:ext cx="1905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tabLst>
                <a:tab pos="5486400" algn="l"/>
                <a:tab pos="9372600" algn="l"/>
              </a:tabLst>
              <a:defRPr sz="4400">
                <a:solidFill>
                  <a:srgbClr val="000000"/>
                </a:solidFill>
                <a:latin typeface="Gill Sans" charset="0"/>
                <a:cs typeface="Heiti SC Light" charset="0"/>
                <a:sym typeface="Gill Sans" charset="0"/>
              </a:defRPr>
            </a:lvl1pPr>
            <a:lvl2pPr marL="742950" indent="-285750">
              <a:tabLst>
                <a:tab pos="5486400" algn="l"/>
                <a:tab pos="9372600" algn="l"/>
              </a:tabLst>
              <a:defRPr sz="4400">
                <a:solidFill>
                  <a:srgbClr val="000000"/>
                </a:solidFill>
                <a:latin typeface="Gill Sans" charset="0"/>
                <a:cs typeface="Heiti SC Light" charset="0"/>
                <a:sym typeface="Gill Sans" charset="0"/>
              </a:defRPr>
            </a:lvl2pPr>
            <a:lvl3pPr marL="1143000" indent="-228600">
              <a:tabLst>
                <a:tab pos="5486400" algn="l"/>
                <a:tab pos="9372600" algn="l"/>
              </a:tabLst>
              <a:defRPr sz="4400">
                <a:solidFill>
                  <a:srgbClr val="000000"/>
                </a:solidFill>
                <a:latin typeface="Gill Sans" charset="0"/>
                <a:cs typeface="Heiti SC Light" charset="0"/>
                <a:sym typeface="Gill Sans" charset="0"/>
              </a:defRPr>
            </a:lvl3pPr>
            <a:lvl4pPr marL="1600200" indent="-228600">
              <a:tabLst>
                <a:tab pos="5486400" algn="l"/>
                <a:tab pos="9372600" algn="l"/>
              </a:tabLst>
              <a:defRPr sz="4400">
                <a:solidFill>
                  <a:srgbClr val="000000"/>
                </a:solidFill>
                <a:latin typeface="Gill Sans" charset="0"/>
                <a:cs typeface="Heiti SC Light" charset="0"/>
                <a:sym typeface="Gill Sans" charset="0"/>
              </a:defRPr>
            </a:lvl4pPr>
            <a:lvl5pPr marL="2057400" indent="-228600">
              <a:tabLst>
                <a:tab pos="5486400" algn="l"/>
                <a:tab pos="9372600" algn="l"/>
              </a:tabLst>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tabLst>
                <a:tab pos="5486400" algn="l"/>
                <a:tab pos="9372600" algn="l"/>
              </a:tabLs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tabLst>
                <a:tab pos="5486400" algn="l"/>
                <a:tab pos="9372600" algn="l"/>
              </a:tabLs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tabLst>
                <a:tab pos="5486400" algn="l"/>
                <a:tab pos="9372600" algn="l"/>
              </a:tabLs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tabLst>
                <a:tab pos="5486400" algn="l"/>
                <a:tab pos="9372600" algn="l"/>
              </a:tabLst>
              <a:defRPr sz="4400">
                <a:solidFill>
                  <a:srgbClr val="000000"/>
                </a:solidFill>
                <a:latin typeface="Gill Sans" charset="0"/>
                <a:cs typeface="Heiti SC Light" charset="0"/>
                <a:sym typeface="Gill Sans" charset="0"/>
              </a:defRPr>
            </a:lvl9pPr>
          </a:lstStyle>
          <a:p>
            <a:pPr eaLnBrk="1" hangingPunct="1">
              <a:spcAft>
                <a:spcPts val="1800"/>
              </a:spcAft>
            </a:pPr>
            <a:r>
              <a:rPr lang="en-US" altLang="en-US" sz="4000" b="1">
                <a:solidFill>
                  <a:schemeClr val="tx1"/>
                </a:solidFill>
                <a:latin typeface="Helvetica" panose="020B0604020202020204" pitchFamily="34" charset="0"/>
                <a:cs typeface="Helvetica" panose="020B0604020202020204" pitchFamily="34" charset="0"/>
                <a:sym typeface="Helvetica" panose="020B0604020202020204" pitchFamily="34" charset="0"/>
              </a:rPr>
              <a:t>Used</a:t>
            </a:r>
          </a:p>
        </p:txBody>
      </p:sp>
      <p:pic>
        <p:nvPicPr>
          <p:cNvPr id="7" name="Picture 6">
            <a:extLst>
              <a:ext uri="{FF2B5EF4-FFF2-40B4-BE49-F238E27FC236}">
                <a16:creationId xmlns:a16="http://schemas.microsoft.com/office/drawing/2014/main" id="{40FFD3E1-23F8-4F12-A76F-EADD4C6A18A4}"/>
              </a:ext>
              <a:ext uri="{C183D7F6-B498-43B3-948B-1728B52AA6E4}">
                <adec:decorative xmlns:adec="http://schemas.microsoft.com/office/drawing/2017/decorative" val="1"/>
              </a:ext>
            </a:extLst>
          </p:cNvPr>
          <p:cNvPicPr>
            <a:picLocks noChangeAspect="1"/>
          </p:cNvPicPr>
          <p:nvPr/>
        </p:nvPicPr>
        <p:blipFill>
          <a:blip r:embed="rId6"/>
          <a:srcRect l="4762" r="45811" b="13995"/>
          <a:stretch>
            <a:fillRect/>
          </a:stretch>
        </p:blipFill>
        <p:spPr bwMode="auto">
          <a:xfrm>
            <a:off x="11201403" y="1828803"/>
            <a:ext cx="3656013" cy="9324975"/>
          </a:xfrm>
          <a:prstGeom prst="rect">
            <a:avLst/>
          </a:prstGeom>
          <a:noFill/>
          <a:ln w="76200">
            <a:solidFill>
              <a:srgbClr val="CC3300"/>
            </a:solidFill>
            <a:miter lim="800000"/>
            <a:headEnd/>
            <a:tailEnd/>
          </a:ln>
          <a:effectLst>
            <a:outerShdw blurRad="190500" dist="1397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pic>
      <p:sp>
        <p:nvSpPr>
          <p:cNvPr id="21511" name="Rectangle 7">
            <a:extLst>
              <a:ext uri="{FF2B5EF4-FFF2-40B4-BE49-F238E27FC236}">
                <a16:creationId xmlns:a16="http://schemas.microsoft.com/office/drawing/2014/main" id="{3E5DB77C-076D-4D8E-9E44-22948912BA0B}"/>
              </a:ext>
              <a:ext uri="{C183D7F6-B498-43B3-948B-1728B52AA6E4}">
                <adec:decorative xmlns:adec="http://schemas.microsoft.com/office/drawing/2017/decorative" val="1"/>
              </a:ext>
            </a:extLst>
          </p:cNvPr>
          <p:cNvSpPr>
            <a:spLocks noGrp="1"/>
          </p:cNvSpPr>
          <p:nvPr>
            <p:ph type="title" idx="4294967295"/>
          </p:nvPr>
        </p:nvSpPr>
        <p:spPr bwMode="auto">
          <a:xfrm>
            <a:off x="1676400" y="88900"/>
            <a:ext cx="13563600" cy="1092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algn="ctr" defTabSz="914378" eaLnBrk="1" hangingPunct="1">
              <a:lnSpc>
                <a:spcPct val="100000"/>
              </a:lnSpc>
              <a:defRPr/>
            </a:pPr>
            <a:r>
              <a:rPr lang="en-US" altLang="en-US" sz="5000" b="1" dirty="0">
                <a:solidFill>
                  <a:srgbClr val="FFFFFF"/>
                </a:solidFill>
                <a:latin typeface="Helvetica" panose="020B0604020202020204" pitchFamily="34" charset="0"/>
                <a:ea typeface="+mn-ea"/>
                <a:cs typeface="Helvetica" panose="020B0604020202020204" pitchFamily="34" charset="0"/>
                <a:sym typeface="Helvetica" panose="020B0604020202020204" pitchFamily="34" charset="0"/>
              </a:rPr>
              <a:t>Rockets</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7">
            <a:extLst>
              <a:ext uri="{FF2B5EF4-FFF2-40B4-BE49-F238E27FC236}">
                <a16:creationId xmlns:a16="http://schemas.microsoft.com/office/drawing/2014/main" id="{950A2A1A-11D0-4A58-8080-CBF18081B65D}"/>
              </a:ext>
              <a:ext uri="{C183D7F6-B498-43B3-948B-1728B52AA6E4}">
                <adec:decorative xmlns:adec="http://schemas.microsoft.com/office/drawing/2017/decorative" val="1"/>
              </a:ext>
            </a:extLst>
          </p:cNvPr>
          <p:cNvSpPr>
            <a:spLocks/>
          </p:cNvSpPr>
          <p:nvPr/>
        </p:nvSpPr>
        <p:spPr bwMode="auto">
          <a:xfrm>
            <a:off x="1524000" y="88900"/>
            <a:ext cx="121920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algn="ctr" eaLnBrk="1" hangingPunct="1"/>
            <a:r>
              <a:rPr lang="en-US" altLang="en-US" sz="5000" b="1" dirty="0">
                <a:solidFill>
                  <a:srgbClr val="FFFFFF"/>
                </a:solidFill>
                <a:latin typeface="Helvetica" panose="020B0604020202020204" pitchFamily="34" charset="0"/>
                <a:cs typeface="Helvetica" panose="020B0604020202020204" pitchFamily="34" charset="0"/>
                <a:sym typeface="Helvetica" panose="020B0604020202020204" pitchFamily="34" charset="0"/>
              </a:rPr>
              <a:t>Follow the 3Rs: Recognize</a:t>
            </a:r>
          </a:p>
        </p:txBody>
      </p:sp>
      <p:sp>
        <p:nvSpPr>
          <p:cNvPr id="6" name="Title 5">
            <a:extLst>
              <a:ext uri="{FF2B5EF4-FFF2-40B4-BE49-F238E27FC236}">
                <a16:creationId xmlns:a16="http://schemas.microsoft.com/office/drawing/2014/main" id="{CAF81949-7DDA-417B-9AC9-0C65400812EC}"/>
              </a:ext>
              <a:ext uri="{C183D7F6-B498-43B3-948B-1728B52AA6E4}">
                <adec:decorative xmlns:adec="http://schemas.microsoft.com/office/drawing/2017/decorative" val="1"/>
              </a:ext>
            </a:extLst>
          </p:cNvPr>
          <p:cNvSpPr>
            <a:spLocks noGrp="1"/>
          </p:cNvSpPr>
          <p:nvPr>
            <p:ph type="title" idx="4294967295"/>
          </p:nvPr>
        </p:nvSpPr>
        <p:spPr bwMode="auto">
          <a:xfrm>
            <a:off x="685800" y="1828800"/>
            <a:ext cx="14554200" cy="89916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marL="471488" indent="-471488" algn="ctr">
              <a:defRPr sz="4000">
                <a:solidFill>
                  <a:schemeClr val="tx1"/>
                </a:solidFill>
                <a:latin typeface="Gill Sans" charset="0"/>
                <a:ea typeface="Heiti SC Light" charset="0"/>
                <a:cs typeface="Heiti SC Light" charset="0"/>
                <a:sym typeface="Gill Sans" charset="0"/>
              </a:defRPr>
            </a:lvl1pPr>
            <a:lvl2pPr marL="858838" indent="-401638" algn="ctr">
              <a:defRPr sz="4000">
                <a:solidFill>
                  <a:schemeClr val="tx1"/>
                </a:solidFill>
                <a:latin typeface="Gill Sans" charset="0"/>
                <a:ea typeface="Heiti SC Light" charset="0"/>
                <a:cs typeface="Heiti SC Light" charset="0"/>
                <a:sym typeface="Gill Sans" charset="0"/>
              </a:defRPr>
            </a:lvl2pPr>
            <a:lvl3pPr marL="1143000" indent="-228600" algn="ctr">
              <a:defRPr sz="4000">
                <a:solidFill>
                  <a:schemeClr val="tx1"/>
                </a:solidFill>
                <a:latin typeface="Gill Sans" charset="0"/>
                <a:ea typeface="Heiti SC Light" charset="0"/>
                <a:cs typeface="Heiti SC Light" charset="0"/>
                <a:sym typeface="Gill Sans" charset="0"/>
              </a:defRPr>
            </a:lvl3pPr>
            <a:lvl4pPr marL="1600200" indent="-228600" algn="ctr">
              <a:defRPr sz="4000">
                <a:solidFill>
                  <a:schemeClr val="tx1"/>
                </a:solidFill>
                <a:latin typeface="Gill Sans" charset="0"/>
                <a:ea typeface="Heiti SC Light" charset="0"/>
                <a:cs typeface="Heiti SC Light" charset="0"/>
                <a:sym typeface="Gill Sans" charset="0"/>
              </a:defRPr>
            </a:lvl4pPr>
            <a:lvl5pPr marL="2057400" indent="-228600" algn="ctr">
              <a:defRPr sz="4000">
                <a:solidFill>
                  <a:schemeClr val="tx1"/>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4000">
                <a:solidFill>
                  <a:schemeClr val="tx1"/>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4000">
                <a:solidFill>
                  <a:schemeClr val="tx1"/>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4000">
                <a:solidFill>
                  <a:schemeClr val="tx1"/>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4000">
                <a:solidFill>
                  <a:schemeClr val="tx1"/>
                </a:solidFill>
                <a:latin typeface="Gill Sans" charset="0"/>
                <a:ea typeface="Heiti SC Light" charset="0"/>
                <a:cs typeface="Heiti SC Light" charset="0"/>
                <a:sym typeface="Gill Sans" charset="0"/>
              </a:defRPr>
            </a:lvl9pPr>
          </a:lstStyle>
          <a:p>
            <a:pPr marL="0" indent="0" algn="l" defTabSz="914378">
              <a:lnSpc>
                <a:spcPct val="100000"/>
              </a:lnSpc>
              <a:spcAft>
                <a:spcPts val="1800"/>
              </a:spcAft>
              <a:defRPr/>
            </a:pPr>
            <a:endParaRPr lang="en-US" altLang="en-US" sz="6000" dirty="0">
              <a:latin typeface="Helvetica" panose="020B0604020202020204" pitchFamily="34" charset="0"/>
              <a:cs typeface="Helvetica" panose="020B0604020202020204" pitchFamily="34" charset="0"/>
            </a:endParaRPr>
          </a:p>
          <a:p>
            <a:pPr marL="914378" lvl="1" indent="0" algn="l" defTabSz="914378">
              <a:lnSpc>
                <a:spcPct val="100000"/>
              </a:lnSpc>
              <a:spcAft>
                <a:spcPts val="1800"/>
              </a:spcAft>
              <a:buSzPct val="70000"/>
              <a:defRPr/>
            </a:pPr>
            <a:r>
              <a:rPr lang="en-US" sz="4800" b="1" kern="1200" dirty="0">
                <a:latin typeface="Helvetica" panose="020B0604020202020204" pitchFamily="34" charset="0"/>
                <a:cs typeface="Helvetica" panose="020B0604020202020204" pitchFamily="34" charset="0"/>
              </a:rPr>
              <a:t>when you may have encountered a munition and that munitions are dangerous</a:t>
            </a:r>
            <a:r>
              <a:rPr lang="en-US" b="1" kern="1200" dirty="0">
                <a:latin typeface="Helvetica" panose="020B0604020202020204" pitchFamily="34" charset="0"/>
                <a:cs typeface="Helvetica" panose="020B0604020202020204" pitchFamily="34" charset="0"/>
              </a:rPr>
              <a:t>. </a:t>
            </a:r>
            <a:br>
              <a:rPr lang="en-US" sz="4800" dirty="0"/>
            </a:br>
            <a:br>
              <a:rPr lang="en-US" sz="4800" dirty="0"/>
            </a:br>
            <a:r>
              <a:rPr lang="en-US" altLang="en-US" kern="1200" dirty="0">
                <a:latin typeface="Helvetica" panose="020B0604020202020204" pitchFamily="34" charset="0"/>
                <a:cs typeface="Helvetica" panose="020B0604020202020204" pitchFamily="34" charset="0"/>
              </a:rPr>
              <a:t>Munitions are dangerous and may: </a:t>
            </a:r>
          </a:p>
          <a:p>
            <a:pPr marL="1600160" lvl="1" indent="-685783" algn="l" defTabSz="914378">
              <a:lnSpc>
                <a:spcPct val="100000"/>
              </a:lnSpc>
              <a:spcAft>
                <a:spcPts val="1800"/>
              </a:spcAft>
              <a:buSzPct val="100000"/>
              <a:buFont typeface="Arial" panose="020B0604020202020204" pitchFamily="34" charset="0"/>
              <a:buChar char="•"/>
              <a:defRPr/>
            </a:pPr>
            <a:r>
              <a:rPr lang="en-US" altLang="en-US" kern="1200" dirty="0">
                <a:latin typeface="Helvetica" panose="020B0604020202020204" pitchFamily="34" charset="0"/>
                <a:cs typeface="Helvetica" panose="020B0604020202020204" pitchFamily="34" charset="0"/>
              </a:rPr>
              <a:t>not look like a bullet or bomb.</a:t>
            </a:r>
          </a:p>
          <a:p>
            <a:pPr marL="1600160" lvl="1" indent="-685783" algn="l" defTabSz="914378">
              <a:lnSpc>
                <a:spcPct val="100000"/>
              </a:lnSpc>
              <a:spcAft>
                <a:spcPts val="1800"/>
              </a:spcAft>
              <a:buSzPct val="100000"/>
              <a:buFont typeface="Arial" panose="020B0604020202020204" pitchFamily="34" charset="0"/>
              <a:buChar char="•"/>
              <a:defRPr/>
            </a:pPr>
            <a:r>
              <a:rPr lang="en-US" altLang="en-US" kern="1200" dirty="0">
                <a:latin typeface="Helvetica" panose="020B0604020202020204" pitchFamily="34" charset="0"/>
                <a:cs typeface="Helvetica" panose="020B0604020202020204" pitchFamily="34" charset="0"/>
              </a:rPr>
              <a:t>be shiny or rusty.</a:t>
            </a:r>
          </a:p>
          <a:p>
            <a:pPr marL="1600160" lvl="1" indent="-685783" algn="l" defTabSz="914378">
              <a:lnSpc>
                <a:spcPct val="100000"/>
              </a:lnSpc>
              <a:spcAft>
                <a:spcPts val="1800"/>
              </a:spcAft>
              <a:buSzPct val="100000"/>
              <a:buFont typeface="Arial" panose="020B0604020202020204" pitchFamily="34" charset="0"/>
              <a:buChar char="•"/>
              <a:defRPr/>
            </a:pPr>
            <a:r>
              <a:rPr lang="en-US" altLang="en-US" kern="1200" dirty="0">
                <a:latin typeface="Helvetica" panose="020B0604020202020204" pitchFamily="34" charset="0"/>
                <a:cs typeface="Helvetica" panose="020B0604020202020204" pitchFamily="34" charset="0"/>
              </a:rPr>
              <a:t>be clean or dirty.</a:t>
            </a:r>
          </a:p>
          <a:p>
            <a:pPr marL="1600160" lvl="1" indent="-685783" algn="l" defTabSz="914378">
              <a:lnSpc>
                <a:spcPct val="100000"/>
              </a:lnSpc>
              <a:spcAft>
                <a:spcPts val="1800"/>
              </a:spcAft>
              <a:buSzPct val="100000"/>
              <a:buFont typeface="Arial" panose="020B0604020202020204" pitchFamily="34" charset="0"/>
              <a:buChar char="•"/>
              <a:defRPr/>
            </a:pPr>
            <a:r>
              <a:rPr lang="en-US" altLang="en-US" kern="1200" dirty="0">
                <a:latin typeface="Helvetica" panose="020B0604020202020204" pitchFamily="34" charset="0"/>
                <a:cs typeface="Helvetica" panose="020B0604020202020204" pitchFamily="34" charset="0"/>
              </a:rPr>
              <a:t>look harmless, but they are dangerous.</a:t>
            </a:r>
          </a:p>
          <a:p>
            <a:pPr marL="914378" lvl="1" indent="0" algn="l" defTabSz="914378">
              <a:lnSpc>
                <a:spcPct val="100000"/>
              </a:lnSpc>
              <a:spcAft>
                <a:spcPts val="1800"/>
              </a:spcAft>
              <a:buSzPct val="70000"/>
              <a:defRPr/>
            </a:pPr>
            <a:r>
              <a:rPr lang="en-US" altLang="en-US" kern="1200" dirty="0">
                <a:latin typeface="Helvetica" panose="020B0604020202020204" pitchFamily="34" charset="0"/>
                <a:cs typeface="Helvetica" panose="020B0604020202020204" pitchFamily="34" charset="0"/>
              </a:rPr>
              <a:t>Regardless of whether a munition has been moved, it may still explode. </a:t>
            </a:r>
            <a:r>
              <a:rPr lang="en-US" altLang="en-US" kern="1200" dirty="0">
                <a:highlight>
                  <a:srgbClr val="FFFF00"/>
                </a:highlight>
                <a:latin typeface="Helvetica" panose="020B0604020202020204" pitchFamily="34" charset="0"/>
                <a:cs typeface="Helvetica" panose="020B0604020202020204" pitchFamily="34" charset="0"/>
              </a:rPr>
              <a:t>  </a:t>
            </a:r>
          </a:p>
          <a:p>
            <a:pPr marL="914378" lvl="1" indent="0" algn="l" defTabSz="914378">
              <a:lnSpc>
                <a:spcPct val="100000"/>
              </a:lnSpc>
              <a:spcAft>
                <a:spcPts val="1800"/>
              </a:spcAft>
              <a:buSzPct val="70000"/>
              <a:defRPr/>
            </a:pPr>
            <a:endParaRPr lang="en-US" altLang="en-US" sz="4800" kern="1200" dirty="0">
              <a:latin typeface="Helvetica" panose="020B0604020202020204" pitchFamily="34" charset="0"/>
              <a:cs typeface="Helvetica" panose="020B0604020202020204" pitchFamily="34" charset="0"/>
            </a:endParaRPr>
          </a:p>
          <a:p>
            <a:pPr marL="576248" lvl="1" indent="0" algn="l" defTabSz="914378">
              <a:lnSpc>
                <a:spcPct val="200000"/>
              </a:lnSpc>
              <a:defRPr/>
            </a:pPr>
            <a:endParaRPr lang="en-US" altLang="en-US" kern="1200" dirty="0"/>
          </a:p>
          <a:p>
            <a:pPr marL="471476" indent="-471476" algn="l" defTabSz="914378">
              <a:lnSpc>
                <a:spcPct val="100000"/>
              </a:lnSpc>
              <a:spcAft>
                <a:spcPts val="3600"/>
              </a:spcAft>
              <a:defRPr/>
            </a:pPr>
            <a:endParaRPr lang="en-US" altLang="en-US" dirty="0"/>
          </a:p>
        </p:txBody>
      </p:sp>
      <p:pic>
        <p:nvPicPr>
          <p:cNvPr id="8" name="Picture 7">
            <a:extLst>
              <a:ext uri="{FF2B5EF4-FFF2-40B4-BE49-F238E27FC236}">
                <a16:creationId xmlns:a16="http://schemas.microsoft.com/office/drawing/2014/main" id="{59D80506-D31F-4A55-AB23-028747FA586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7582"/>
          <a:stretch/>
        </p:blipFill>
        <p:spPr>
          <a:xfrm>
            <a:off x="451757" y="1611314"/>
            <a:ext cx="2800890" cy="1143160"/>
          </a:xfrm>
          <a:prstGeom prst="rect">
            <a:avLst/>
          </a:prstGeom>
        </p:spPr>
      </p:pic>
    </p:spTree>
  </p:cSld>
  <p:clrMapOvr>
    <a:masterClrMapping/>
  </p:clrMapOvr>
  <p:transition/>
</p:sld>
</file>

<file path=ppt/theme/_rels/theme3.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AD1EA9CC100044C92E891B8F58BC569" ma:contentTypeVersion="" ma:contentTypeDescription="Create a new document." ma:contentTypeScope="" ma:versionID="024355f9bdadeb0e86c8312b80163f1f">
  <xsd:schema xmlns:xsd="http://www.w3.org/2001/XMLSchema" xmlns:xs="http://www.w3.org/2001/XMLSchema" xmlns:p="http://schemas.microsoft.com/office/2006/metadata/properties" xmlns:ns2="fb71e0f7-d9b8-4cd7-b6f5-a8f908874cad" xmlns:ns3="c8677873-3253-4d4e-b4cc-95203f0eb6a0" xmlns:ns4="a4b948e8-2936-4080-a450-8d844c75413b" targetNamespace="http://schemas.microsoft.com/office/2006/metadata/properties" ma:root="true" ma:fieldsID="fb733a50f4336782a0f595144df0a2cb" ns2:_="" ns3:_="" ns4:_="">
    <xsd:import namespace="fb71e0f7-d9b8-4cd7-b6f5-a8f908874cad"/>
    <xsd:import namespace="c8677873-3253-4d4e-b4cc-95203f0eb6a0"/>
    <xsd:import namespace="a4b948e8-2936-4080-a450-8d844c75413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71e0f7-d9b8-4cd7-b6f5-a8f908874ca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50dc65d-587e-4ee2-80ec-d35cfebd9b4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8677873-3253-4d4e-b4cc-95203f0eb6a0"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4b948e8-2936-4080-a450-8d844c75413b"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7c9f7328-31f9-4fb1-9156-a0bbbe99a08e}" ma:internalName="TaxCatchAll" ma:showField="CatchAllData" ma:web="a4b948e8-2936-4080-a450-8d844c7541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a4b948e8-2936-4080-a450-8d844c75413b" xsi:nil="true"/>
    <lcf76f155ced4ddcb4097134ff3c332f xmlns="fb71e0f7-d9b8-4cd7-b6f5-a8f908874cad">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46DCF4B-07C7-4695-B128-01EEE15DCD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71e0f7-d9b8-4cd7-b6f5-a8f908874cad"/>
    <ds:schemaRef ds:uri="c8677873-3253-4d4e-b4cc-95203f0eb6a0"/>
    <ds:schemaRef ds:uri="a4b948e8-2936-4080-a450-8d844c7541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40392F5-CF2F-4CFD-9646-11E4B38A4410}">
  <ds:schemaRefs>
    <ds:schemaRef ds:uri="fb71e0f7-d9b8-4cd7-b6f5-a8f908874cad"/>
    <ds:schemaRef ds:uri="http://purl.org/dc/terms/"/>
    <ds:schemaRef ds:uri="http://purl.org/dc/dcmitype/"/>
    <ds:schemaRef ds:uri="http://www.w3.org/XML/1998/namespace"/>
    <ds:schemaRef ds:uri="http://purl.org/dc/elements/1.1/"/>
    <ds:schemaRef ds:uri="http://schemas.openxmlformats.org/package/2006/metadata/core-properties"/>
    <ds:schemaRef ds:uri="http://schemas.microsoft.com/office/2006/documentManagement/types"/>
    <ds:schemaRef ds:uri="http://schemas.microsoft.com/office/infopath/2007/PartnerControls"/>
    <ds:schemaRef ds:uri="a4b948e8-2936-4080-a450-8d844c75413b"/>
    <ds:schemaRef ds:uri="c8677873-3253-4d4e-b4cc-95203f0eb6a0"/>
    <ds:schemaRef ds:uri="http://schemas.microsoft.com/office/2006/metadata/properties"/>
  </ds:schemaRefs>
</ds:datastoreItem>
</file>

<file path=customXml/itemProps3.xml><?xml version="1.0" encoding="utf-8"?>
<ds:datastoreItem xmlns:ds="http://schemas.openxmlformats.org/officeDocument/2006/customXml" ds:itemID="{615F5B28-F31C-426F-8603-9EFAAB64330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4700</TotalTime>
  <Pages>0</Pages>
  <Words>2234</Words>
  <Characters>0</Characters>
  <Application>Microsoft Office PowerPoint</Application>
  <PresentationFormat>Custom</PresentationFormat>
  <Lines>0</Lines>
  <Paragraphs>192</Paragraphs>
  <Slides>13</Slides>
  <Notes>13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13</vt:i4>
      </vt:variant>
    </vt:vector>
  </HeadingPairs>
  <TitlesOfParts>
    <vt:vector size="23" baseType="lpstr">
      <vt:lpstr>Arial</vt:lpstr>
      <vt:lpstr>Calibri</vt:lpstr>
      <vt:lpstr>Calibri Light</vt:lpstr>
      <vt:lpstr>Gill Sans</vt:lpstr>
      <vt:lpstr>Heiti SC Light</vt:lpstr>
      <vt:lpstr>Helvetica</vt:lpstr>
      <vt:lpstr>Times New Roman</vt:lpstr>
      <vt:lpstr>1_Custom Design</vt:lpstr>
      <vt:lpstr>Custom Design</vt:lpstr>
      <vt:lpstr>1_Title &amp; Subtitle</vt:lpstr>
      <vt:lpstr>Follow the 3Rs of Explosives Safety</vt:lpstr>
      <vt:lpstr>Munitions are designed to be dangerous</vt:lpstr>
      <vt:lpstr>What Are Munitions?</vt:lpstr>
      <vt:lpstr>What Is UXO?</vt:lpstr>
      <vt:lpstr>Some Munitions Are Hard To Identify</vt:lpstr>
      <vt:lpstr>Munitions Vary In Appearance</vt:lpstr>
      <vt:lpstr>Artillery Projectile</vt:lpstr>
      <vt:lpstr>Rockets</vt:lpstr>
      <vt:lpstr> when you may have encountered a munition and that munitions are dangerous.   Munitions are dangerous and may:  not look like a bullet or bomb. be shiny or rusty. be clean or dirty. look harmless, but they are dangerous. Regardless of whether a munition has been moved, it may still explode.      </vt:lpstr>
      <vt:lpstr>Follow the 3Rs: Retreat</vt:lpstr>
      <vt:lpstr>Follow the 3Rs: Report</vt:lpstr>
      <vt:lpstr>Additional Resources</vt:lpstr>
      <vt:lpstr>In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rmcvickers@hgl.com</dc:creator>
  <cp:lastModifiedBy>Sticker, Amanda J CIV USARMY CEHNC (USA)</cp:lastModifiedBy>
  <cp:revision>268</cp:revision>
  <cp:lastPrinted>2015-05-15T18:42:32Z</cp:lastPrinted>
  <dcterms:modified xsi:type="dcterms:W3CDTF">2024-08-05T16:00:28Z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0x0101002AD1EA9CC100044C92E891B8F58BC569</vt:lpwstr>
  </property>
  <property fmtid="{D5CDD505-2E9C-101B-9397-08002B2CF9AE}" pid="3" name="MediaServiceImageTags">
    <vt:lpwstr/>
  </property>
</Properties>
</file>