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07"/>
    <a:srgbClr val="545612"/>
    <a:srgbClr val="525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8" autoAdjust="0"/>
  </p:normalViewPr>
  <p:slideViewPr>
    <p:cSldViewPr>
      <p:cViewPr varScale="1">
        <p:scale>
          <a:sx n="47" d="100"/>
          <a:sy n="47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82" d="100"/>
          <a:sy n="82" d="100"/>
        </p:scale>
        <p:origin x="-3102" y="-60"/>
      </p:cViewPr>
      <p:guideLst>
        <p:guide orient="horz" pos="2909"/>
        <p:guide pos="2208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Theme1[1]</Template>
  <TotalTime>1391</TotalTime>
  <Words>3427</Words>
  <Application>Microsoft Office PowerPoint</Application>
  <PresentationFormat>On-screen Show (4:3)</PresentationFormat>
  <Paragraphs>198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Theme1[1]</vt:lpstr>
      <vt:lpstr>PowerPoint Presentation</vt:lpstr>
      <vt:lpstr>Technical Module</vt:lpstr>
      <vt:lpstr>Objectives</vt:lpstr>
      <vt:lpstr>Why Should You Care?</vt:lpstr>
      <vt:lpstr>Examples of Laws and Regulations</vt:lpstr>
      <vt:lpstr>Environmental Officer (EO) Responsibilities*</vt:lpstr>
      <vt:lpstr>Sample Flowchart</vt:lpstr>
      <vt:lpstr>What You SHOULD Do</vt:lpstr>
      <vt:lpstr>What You SHOULD Do</vt:lpstr>
      <vt:lpstr>What You Should NOT Do</vt:lpstr>
      <vt:lpstr>What You Should NOT Do</vt:lpstr>
      <vt:lpstr>Ways to Protect Cultural Sites</vt:lpstr>
      <vt:lpstr>Examples of Visual Tools</vt:lpstr>
      <vt:lpstr>Examples of Playing Cards</vt:lpstr>
      <vt:lpstr>Examples of Playing Cards</vt:lpstr>
      <vt:lpstr>Pocket Card</vt:lpstr>
      <vt:lpstr>Conclusions</vt:lpstr>
    </vt:vector>
  </TitlesOfParts>
  <Company>AFIT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sschuldt</dc:creator>
  <cp:lastModifiedBy>sclark</cp:lastModifiedBy>
  <cp:revision>154</cp:revision>
  <cp:lastPrinted>2013-03-04T17:18:38Z</cp:lastPrinted>
  <dcterms:created xsi:type="dcterms:W3CDTF">2012-09-10T13:10:28Z</dcterms:created>
  <dcterms:modified xsi:type="dcterms:W3CDTF">2013-05-13T20:12:03Z</dcterms:modified>
</cp:coreProperties>
</file>